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3" r:id="rId10"/>
    <p:sldId id="262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100"/>
    <a:srgbClr val="538094"/>
    <a:srgbClr val="9BBCC6"/>
    <a:srgbClr val="D8CFA7"/>
    <a:srgbClr val="CAC29C"/>
    <a:srgbClr val="B70000"/>
    <a:srgbClr val="B70014"/>
    <a:srgbClr val="7B0000"/>
    <a:srgbClr val="DB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144" y="-104"/>
      </p:cViewPr>
      <p:guideLst>
        <p:guide orient="horz" pos="968"/>
        <p:guide orient="horz" pos="536"/>
        <p:guide pos="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r:Documents:Physics:Physics%20Assessment%20Project:Grades%20and%20Scores%20(Full):Grade-Score%20Comparisons:103%20Fall%202013%20Comparis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Grades%20and%20Scores%20(Full):Grade-Score%20Comparisons:103%20Spring%202014%20Comparis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Grades%20and%20Scores%20(Full):Grade-Score%20Comparisons:207%20Fall%202013%20SI%20Comparis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Grades%20and%20Scores%20(Full):Grade-Score%20Comparisons:208%20Spring%202014%20Comparis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Grades%20and%20Scores%20(Full):Grade-Score%20Comparisons:SI%20(Fall%20207)%20-%20CSEM%20(Spring%20208)%20Comparis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MBT </a:t>
            </a:r>
            <a:r>
              <a:rPr lang="en-US" sz="2400" baseline="0" dirty="0" smtClean="0"/>
              <a:t>Scores </a:t>
            </a:r>
            <a:r>
              <a:rPr lang="en-US" sz="2400" baseline="0" dirty="0" err="1"/>
              <a:t>vs</a:t>
            </a:r>
            <a:r>
              <a:rPr lang="en-US" sz="2400" baseline="0" dirty="0"/>
              <a:t> </a:t>
            </a:r>
            <a:r>
              <a:rPr lang="en-US" sz="2400" baseline="0" dirty="0" smtClean="0"/>
              <a:t>Grades (Algebra-Based Mechanics, Fall 2013)</a:t>
            </a:r>
            <a:endParaRPr lang="en-US" sz="24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Grades!$H$1</c:f>
              <c:strCache>
                <c:ptCount val="1"/>
                <c:pt idx="0">
                  <c:v>TOTALSCORE</c:v>
                </c:pt>
              </c:strCache>
            </c:strRef>
          </c:tx>
          <c:spPr>
            <a:ln w="47625">
              <a:noFill/>
            </a:ln>
          </c:spPr>
          <c:marker>
            <c:symbol val="diamond"/>
            <c:size val="9"/>
          </c:marker>
          <c:xVal>
            <c:numRef>
              <c:f>Grades!$F$2:$F$473</c:f>
              <c:numCache>
                <c:formatCode>0.00</c:formatCode>
                <c:ptCount val="472"/>
                <c:pt idx="0">
                  <c:v>58.47</c:v>
                </c:pt>
                <c:pt idx="1">
                  <c:v>69.095</c:v>
                </c:pt>
                <c:pt idx="2">
                  <c:v>37.0625</c:v>
                </c:pt>
                <c:pt idx="3">
                  <c:v>83.30035714299999</c:v>
                </c:pt>
                <c:pt idx="4">
                  <c:v>88.15178571399998</c:v>
                </c:pt>
                <c:pt idx="5">
                  <c:v>45.375</c:v>
                </c:pt>
                <c:pt idx="6">
                  <c:v>63.598214286</c:v>
                </c:pt>
                <c:pt idx="7">
                  <c:v>57.550357143</c:v>
                </c:pt>
                <c:pt idx="8">
                  <c:v>58.678571429</c:v>
                </c:pt>
                <c:pt idx="9">
                  <c:v>44.0325</c:v>
                </c:pt>
                <c:pt idx="10">
                  <c:v>60.5625</c:v>
                </c:pt>
                <c:pt idx="11">
                  <c:v>70.071428571</c:v>
                </c:pt>
                <c:pt idx="12">
                  <c:v>61.892857143</c:v>
                </c:pt>
                <c:pt idx="13">
                  <c:v>81.0625</c:v>
                </c:pt>
                <c:pt idx="14">
                  <c:v>67.47</c:v>
                </c:pt>
                <c:pt idx="15">
                  <c:v>58.589285714</c:v>
                </c:pt>
                <c:pt idx="16">
                  <c:v>51.223214286</c:v>
                </c:pt>
                <c:pt idx="17">
                  <c:v>73.36285714299999</c:v>
                </c:pt>
                <c:pt idx="18">
                  <c:v>71.267857143</c:v>
                </c:pt>
                <c:pt idx="19">
                  <c:v>61.116071429</c:v>
                </c:pt>
                <c:pt idx="20">
                  <c:v>79.517857143</c:v>
                </c:pt>
                <c:pt idx="21">
                  <c:v>71.14285714299999</c:v>
                </c:pt>
                <c:pt idx="22">
                  <c:v>70.48214285699999</c:v>
                </c:pt>
                <c:pt idx="23">
                  <c:v>67.696428571</c:v>
                </c:pt>
                <c:pt idx="24">
                  <c:v>53.232142857</c:v>
                </c:pt>
                <c:pt idx="25">
                  <c:v>62.202142857</c:v>
                </c:pt>
                <c:pt idx="26">
                  <c:v>53.8125</c:v>
                </c:pt>
                <c:pt idx="27">
                  <c:v>42.589285714</c:v>
                </c:pt>
                <c:pt idx="28">
                  <c:v>54.425357143</c:v>
                </c:pt>
                <c:pt idx="29">
                  <c:v>65.89285714299999</c:v>
                </c:pt>
                <c:pt idx="30">
                  <c:v>46.633928571</c:v>
                </c:pt>
                <c:pt idx="31">
                  <c:v>69.13964285699998</c:v>
                </c:pt>
                <c:pt idx="32">
                  <c:v>73.17857142899999</c:v>
                </c:pt>
                <c:pt idx="33">
                  <c:v>57.898571429</c:v>
                </c:pt>
                <c:pt idx="34">
                  <c:v>72.67535714299997</c:v>
                </c:pt>
                <c:pt idx="35">
                  <c:v>87.264642857</c:v>
                </c:pt>
                <c:pt idx="36">
                  <c:v>59.434285714</c:v>
                </c:pt>
                <c:pt idx="37">
                  <c:v>71.603928571</c:v>
                </c:pt>
                <c:pt idx="38">
                  <c:v>72.258928571</c:v>
                </c:pt>
                <c:pt idx="39">
                  <c:v>73.285714286</c:v>
                </c:pt>
                <c:pt idx="40">
                  <c:v>91.184285714</c:v>
                </c:pt>
                <c:pt idx="41">
                  <c:v>80.419642857</c:v>
                </c:pt>
                <c:pt idx="42">
                  <c:v>66.964285714</c:v>
                </c:pt>
                <c:pt idx="43">
                  <c:v>66.228928571</c:v>
                </c:pt>
                <c:pt idx="44">
                  <c:v>82.58035714299999</c:v>
                </c:pt>
                <c:pt idx="45">
                  <c:v>39.991071429</c:v>
                </c:pt>
                <c:pt idx="46">
                  <c:v>65.20214285699998</c:v>
                </c:pt>
                <c:pt idx="47">
                  <c:v>66.839285714</c:v>
                </c:pt>
                <c:pt idx="48">
                  <c:v>76.211071429</c:v>
                </c:pt>
                <c:pt idx="49">
                  <c:v>61.598214286</c:v>
                </c:pt>
                <c:pt idx="50">
                  <c:v>71.11285714299999</c:v>
                </c:pt>
                <c:pt idx="51">
                  <c:v>79.63964285699998</c:v>
                </c:pt>
                <c:pt idx="52">
                  <c:v>71.08035714299999</c:v>
                </c:pt>
                <c:pt idx="53">
                  <c:v>68.693214286</c:v>
                </c:pt>
                <c:pt idx="54">
                  <c:v>63.973214286</c:v>
                </c:pt>
                <c:pt idx="55">
                  <c:v>63.348214286</c:v>
                </c:pt>
                <c:pt idx="56">
                  <c:v>73.33035714299999</c:v>
                </c:pt>
                <c:pt idx="57">
                  <c:v>69.12178571399998</c:v>
                </c:pt>
                <c:pt idx="58">
                  <c:v>76.55035714299999</c:v>
                </c:pt>
                <c:pt idx="59">
                  <c:v>86.696428571</c:v>
                </c:pt>
                <c:pt idx="60">
                  <c:v>73.348214286</c:v>
                </c:pt>
                <c:pt idx="61">
                  <c:v>86.267857143</c:v>
                </c:pt>
                <c:pt idx="62">
                  <c:v>62.964285714</c:v>
                </c:pt>
                <c:pt idx="63">
                  <c:v>84.10714285699999</c:v>
                </c:pt>
                <c:pt idx="64">
                  <c:v>81.478928571</c:v>
                </c:pt>
                <c:pt idx="65">
                  <c:v>58.660714286</c:v>
                </c:pt>
                <c:pt idx="66">
                  <c:v>76.318214286</c:v>
                </c:pt>
                <c:pt idx="67">
                  <c:v>77.464285714</c:v>
                </c:pt>
                <c:pt idx="68">
                  <c:v>67.380714286</c:v>
                </c:pt>
                <c:pt idx="69">
                  <c:v>65.2825</c:v>
                </c:pt>
                <c:pt idx="70">
                  <c:v>85.15178571399998</c:v>
                </c:pt>
                <c:pt idx="71">
                  <c:v>67.57714285699998</c:v>
                </c:pt>
                <c:pt idx="72">
                  <c:v>68.89285714299999</c:v>
                </c:pt>
                <c:pt idx="73">
                  <c:v>65.464285714</c:v>
                </c:pt>
                <c:pt idx="74">
                  <c:v>56.72</c:v>
                </c:pt>
                <c:pt idx="75">
                  <c:v>81.95214285699998</c:v>
                </c:pt>
                <c:pt idx="76">
                  <c:v>83.910714286</c:v>
                </c:pt>
                <c:pt idx="77">
                  <c:v>67.366071429</c:v>
                </c:pt>
                <c:pt idx="78">
                  <c:v>81.64285714299999</c:v>
                </c:pt>
                <c:pt idx="79">
                  <c:v>81.737857143</c:v>
                </c:pt>
                <c:pt idx="80">
                  <c:v>58.785714286</c:v>
                </c:pt>
                <c:pt idx="81">
                  <c:v>59.339285714</c:v>
                </c:pt>
                <c:pt idx="82">
                  <c:v>73.791428571</c:v>
                </c:pt>
                <c:pt idx="83">
                  <c:v>79.318214286</c:v>
                </c:pt>
                <c:pt idx="84">
                  <c:v>66.58035714299999</c:v>
                </c:pt>
                <c:pt idx="85">
                  <c:v>82.77678571399998</c:v>
                </c:pt>
                <c:pt idx="86">
                  <c:v>63.794642857</c:v>
                </c:pt>
                <c:pt idx="87">
                  <c:v>69.443214286</c:v>
                </c:pt>
                <c:pt idx="88">
                  <c:v>86.684285714</c:v>
                </c:pt>
                <c:pt idx="89">
                  <c:v>72.95214285699998</c:v>
                </c:pt>
                <c:pt idx="90">
                  <c:v>72.693214286</c:v>
                </c:pt>
                <c:pt idx="91">
                  <c:v>80.52678571399998</c:v>
                </c:pt>
                <c:pt idx="92">
                  <c:v>72.443214286</c:v>
                </c:pt>
                <c:pt idx="93">
                  <c:v>82.380714286</c:v>
                </c:pt>
                <c:pt idx="94">
                  <c:v>71.1575</c:v>
                </c:pt>
                <c:pt idx="95">
                  <c:v>79.133928571</c:v>
                </c:pt>
                <c:pt idx="96">
                  <c:v>83.987857143</c:v>
                </c:pt>
                <c:pt idx="97">
                  <c:v>64.63964285699998</c:v>
                </c:pt>
                <c:pt idx="98">
                  <c:v>82.5625</c:v>
                </c:pt>
                <c:pt idx="99">
                  <c:v>93.005714286</c:v>
                </c:pt>
                <c:pt idx="100">
                  <c:v>62.339285714</c:v>
                </c:pt>
                <c:pt idx="101">
                  <c:v>67.345</c:v>
                </c:pt>
                <c:pt idx="102">
                  <c:v>61.112857143</c:v>
                </c:pt>
                <c:pt idx="103">
                  <c:v>65.666428571</c:v>
                </c:pt>
                <c:pt idx="104">
                  <c:v>76.196428571</c:v>
                </c:pt>
                <c:pt idx="105">
                  <c:v>69.366071429</c:v>
                </c:pt>
                <c:pt idx="106">
                  <c:v>88.273571429</c:v>
                </c:pt>
                <c:pt idx="107">
                  <c:v>84.214285714</c:v>
                </c:pt>
                <c:pt idx="108">
                  <c:v>51.366071429</c:v>
                </c:pt>
                <c:pt idx="109">
                  <c:v>84.693214286</c:v>
                </c:pt>
                <c:pt idx="110">
                  <c:v>78.410714286</c:v>
                </c:pt>
                <c:pt idx="111">
                  <c:v>67.4375</c:v>
                </c:pt>
                <c:pt idx="112">
                  <c:v>73.60714285699999</c:v>
                </c:pt>
                <c:pt idx="113">
                  <c:v>64.33035714299999</c:v>
                </c:pt>
                <c:pt idx="114">
                  <c:v>64.5625</c:v>
                </c:pt>
                <c:pt idx="115">
                  <c:v>78.08035714299999</c:v>
                </c:pt>
                <c:pt idx="116">
                  <c:v>86.223214286</c:v>
                </c:pt>
                <c:pt idx="117">
                  <c:v>80.684285714</c:v>
                </c:pt>
                <c:pt idx="118">
                  <c:v>65.630714286</c:v>
                </c:pt>
                <c:pt idx="119">
                  <c:v>78.095</c:v>
                </c:pt>
                <c:pt idx="120">
                  <c:v>62.767857143</c:v>
                </c:pt>
                <c:pt idx="121">
                  <c:v>64.48214285699999</c:v>
                </c:pt>
                <c:pt idx="122">
                  <c:v>64.071428571</c:v>
                </c:pt>
                <c:pt idx="123">
                  <c:v>60.791428571</c:v>
                </c:pt>
                <c:pt idx="124">
                  <c:v>88.366071429</c:v>
                </c:pt>
                <c:pt idx="125">
                  <c:v>80.294642857</c:v>
                </c:pt>
                <c:pt idx="126">
                  <c:v>56.553571429</c:v>
                </c:pt>
                <c:pt idx="127">
                  <c:v>66.66964285699999</c:v>
                </c:pt>
                <c:pt idx="128">
                  <c:v>67.148571429</c:v>
                </c:pt>
                <c:pt idx="129">
                  <c:v>68.434285714</c:v>
                </c:pt>
                <c:pt idx="130">
                  <c:v>69.82714285699998</c:v>
                </c:pt>
                <c:pt idx="131">
                  <c:v>82.241071429</c:v>
                </c:pt>
                <c:pt idx="132">
                  <c:v>85.07714285699998</c:v>
                </c:pt>
                <c:pt idx="133">
                  <c:v>74.86285714299999</c:v>
                </c:pt>
                <c:pt idx="134">
                  <c:v>88.61285714299999</c:v>
                </c:pt>
                <c:pt idx="135">
                  <c:v>55.678571429</c:v>
                </c:pt>
                <c:pt idx="136">
                  <c:v>67.943214286</c:v>
                </c:pt>
                <c:pt idx="137">
                  <c:v>72.0625</c:v>
                </c:pt>
                <c:pt idx="138">
                  <c:v>81.767857143</c:v>
                </c:pt>
                <c:pt idx="139">
                  <c:v>80.27892857099997</c:v>
                </c:pt>
                <c:pt idx="140">
                  <c:v>79.595</c:v>
                </c:pt>
                <c:pt idx="141">
                  <c:v>79.6575</c:v>
                </c:pt>
                <c:pt idx="142">
                  <c:v>66.62499999999998</c:v>
                </c:pt>
                <c:pt idx="143">
                  <c:v>64.60714285699999</c:v>
                </c:pt>
                <c:pt idx="144">
                  <c:v>51.758928571</c:v>
                </c:pt>
                <c:pt idx="145">
                  <c:v>86.65178571399998</c:v>
                </c:pt>
                <c:pt idx="146">
                  <c:v>72.321428571</c:v>
                </c:pt>
                <c:pt idx="147">
                  <c:v>74.67857142899999</c:v>
                </c:pt>
                <c:pt idx="148">
                  <c:v>70.746785714</c:v>
                </c:pt>
                <c:pt idx="149">
                  <c:v>66.64285714299999</c:v>
                </c:pt>
                <c:pt idx="150">
                  <c:v>59.446428571</c:v>
                </c:pt>
                <c:pt idx="151">
                  <c:v>63.901785714</c:v>
                </c:pt>
                <c:pt idx="152">
                  <c:v>80.45214285699998</c:v>
                </c:pt>
                <c:pt idx="153">
                  <c:v>49.25</c:v>
                </c:pt>
                <c:pt idx="154">
                  <c:v>85.934285714</c:v>
                </c:pt>
                <c:pt idx="155">
                  <c:v>83.648571429</c:v>
                </c:pt>
                <c:pt idx="156">
                  <c:v>76.916428571</c:v>
                </c:pt>
                <c:pt idx="157">
                  <c:v>46.1575</c:v>
                </c:pt>
                <c:pt idx="158">
                  <c:v>63.059285714</c:v>
                </c:pt>
                <c:pt idx="159">
                  <c:v>85.273571429</c:v>
                </c:pt>
                <c:pt idx="160">
                  <c:v>68.541428571</c:v>
                </c:pt>
                <c:pt idx="161">
                  <c:v>81.473214286</c:v>
                </c:pt>
                <c:pt idx="162">
                  <c:v>81.70535714299999</c:v>
                </c:pt>
                <c:pt idx="163">
                  <c:v>81.693214286</c:v>
                </c:pt>
                <c:pt idx="164">
                  <c:v>67.961071429</c:v>
                </c:pt>
                <c:pt idx="165">
                  <c:v>68.559285714</c:v>
                </c:pt>
                <c:pt idx="166">
                  <c:v>72.5625</c:v>
                </c:pt>
                <c:pt idx="167">
                  <c:v>53.461071429</c:v>
                </c:pt>
                <c:pt idx="168">
                  <c:v>75.934285714</c:v>
                </c:pt>
                <c:pt idx="169">
                  <c:v>77.33035714299999</c:v>
                </c:pt>
                <c:pt idx="170">
                  <c:v>62.464285714</c:v>
                </c:pt>
                <c:pt idx="171">
                  <c:v>58.285714286</c:v>
                </c:pt>
                <c:pt idx="172">
                  <c:v>62.246785714</c:v>
                </c:pt>
                <c:pt idx="173">
                  <c:v>65.61285714299999</c:v>
                </c:pt>
                <c:pt idx="174">
                  <c:v>63.6575</c:v>
                </c:pt>
                <c:pt idx="175">
                  <c:v>76.211071429</c:v>
                </c:pt>
                <c:pt idx="176">
                  <c:v>69.598214286</c:v>
                </c:pt>
                <c:pt idx="177">
                  <c:v>71.08035714299999</c:v>
                </c:pt>
                <c:pt idx="178">
                  <c:v>19.178571429</c:v>
                </c:pt>
                <c:pt idx="179">
                  <c:v>74.14285714299999</c:v>
                </c:pt>
                <c:pt idx="180">
                  <c:v>71.648571429</c:v>
                </c:pt>
                <c:pt idx="181">
                  <c:v>75.014642857</c:v>
                </c:pt>
                <c:pt idx="182">
                  <c:v>53.8125</c:v>
                </c:pt>
                <c:pt idx="183">
                  <c:v>63.794642857</c:v>
                </c:pt>
                <c:pt idx="184">
                  <c:v>83.696428571</c:v>
                </c:pt>
                <c:pt idx="185">
                  <c:v>61.28125</c:v>
                </c:pt>
                <c:pt idx="186">
                  <c:v>40.22</c:v>
                </c:pt>
                <c:pt idx="187">
                  <c:v>76.45535714299999</c:v>
                </c:pt>
                <c:pt idx="188">
                  <c:v>64.237857143</c:v>
                </c:pt>
                <c:pt idx="189">
                  <c:v>65.25</c:v>
                </c:pt>
                <c:pt idx="190">
                  <c:v>53.642857143</c:v>
                </c:pt>
                <c:pt idx="191">
                  <c:v>70.880714286</c:v>
                </c:pt>
                <c:pt idx="192">
                  <c:v>75.095</c:v>
                </c:pt>
                <c:pt idx="193">
                  <c:v>73.348214286</c:v>
                </c:pt>
                <c:pt idx="194">
                  <c:v>45.318214286</c:v>
                </c:pt>
                <c:pt idx="195">
                  <c:v>77.116071429</c:v>
                </c:pt>
                <c:pt idx="196">
                  <c:v>74.38964285699998</c:v>
                </c:pt>
                <c:pt idx="197">
                  <c:v>55.327142857</c:v>
                </c:pt>
                <c:pt idx="198">
                  <c:v>83.836071429</c:v>
                </c:pt>
                <c:pt idx="199">
                  <c:v>73.348214286</c:v>
                </c:pt>
                <c:pt idx="200">
                  <c:v>81.7825</c:v>
                </c:pt>
                <c:pt idx="201">
                  <c:v>82.505714286</c:v>
                </c:pt>
                <c:pt idx="202">
                  <c:v>89.223214286</c:v>
                </c:pt>
                <c:pt idx="203">
                  <c:v>47.946428571</c:v>
                </c:pt>
                <c:pt idx="204">
                  <c:v>72.166428571</c:v>
                </c:pt>
                <c:pt idx="205">
                  <c:v>41.871785714</c:v>
                </c:pt>
                <c:pt idx="206">
                  <c:v>68.571428571</c:v>
                </c:pt>
                <c:pt idx="207">
                  <c:v>71.193214286</c:v>
                </c:pt>
                <c:pt idx="208">
                  <c:v>83.514642857</c:v>
                </c:pt>
                <c:pt idx="209">
                  <c:v>79.714285714</c:v>
                </c:pt>
                <c:pt idx="210">
                  <c:v>84.9375</c:v>
                </c:pt>
                <c:pt idx="211">
                  <c:v>73.853928571</c:v>
                </c:pt>
                <c:pt idx="212">
                  <c:v>56.321428571</c:v>
                </c:pt>
                <c:pt idx="213">
                  <c:v>73.73214285699999</c:v>
                </c:pt>
                <c:pt idx="214">
                  <c:v>84.017857143</c:v>
                </c:pt>
                <c:pt idx="215">
                  <c:v>78.75</c:v>
                </c:pt>
                <c:pt idx="216">
                  <c:v>71.22</c:v>
                </c:pt>
                <c:pt idx="217">
                  <c:v>64.223214286</c:v>
                </c:pt>
                <c:pt idx="218">
                  <c:v>77.478928571</c:v>
                </c:pt>
                <c:pt idx="219">
                  <c:v>81.586071429</c:v>
                </c:pt>
                <c:pt idx="220">
                  <c:v>51.318214286</c:v>
                </c:pt>
                <c:pt idx="221">
                  <c:v>84.017857143</c:v>
                </c:pt>
                <c:pt idx="222">
                  <c:v>79.5625</c:v>
                </c:pt>
                <c:pt idx="223">
                  <c:v>63.428571429</c:v>
                </c:pt>
                <c:pt idx="224">
                  <c:v>75.246785714</c:v>
                </c:pt>
                <c:pt idx="225">
                  <c:v>86.898571429</c:v>
                </c:pt>
                <c:pt idx="226">
                  <c:v>57.362857143</c:v>
                </c:pt>
                <c:pt idx="227">
                  <c:v>77.648571429</c:v>
                </c:pt>
                <c:pt idx="228">
                  <c:v>51.596785714</c:v>
                </c:pt>
                <c:pt idx="229">
                  <c:v>68.89285714299999</c:v>
                </c:pt>
                <c:pt idx="230">
                  <c:v>69.598214286</c:v>
                </c:pt>
                <c:pt idx="231">
                  <c:v>76.839285714</c:v>
                </c:pt>
                <c:pt idx="232">
                  <c:v>90.25</c:v>
                </c:pt>
                <c:pt idx="233">
                  <c:v>91.321428571</c:v>
                </c:pt>
                <c:pt idx="234">
                  <c:v>65.017857143</c:v>
                </c:pt>
                <c:pt idx="235">
                  <c:v>75.553571429</c:v>
                </c:pt>
                <c:pt idx="236">
                  <c:v>74.89285714299999</c:v>
                </c:pt>
                <c:pt idx="237">
                  <c:v>60.410714286</c:v>
                </c:pt>
                <c:pt idx="238">
                  <c:v>67.255714286</c:v>
                </c:pt>
                <c:pt idx="239">
                  <c:v>74.25</c:v>
                </c:pt>
                <c:pt idx="240">
                  <c:v>87.478928571</c:v>
                </c:pt>
                <c:pt idx="241">
                  <c:v>66.61285714299999</c:v>
                </c:pt>
                <c:pt idx="242">
                  <c:v>72.398571429</c:v>
                </c:pt>
                <c:pt idx="243">
                  <c:v>69.75</c:v>
                </c:pt>
                <c:pt idx="244">
                  <c:v>76.473214286</c:v>
                </c:pt>
                <c:pt idx="245">
                  <c:v>85.946428571</c:v>
                </c:pt>
                <c:pt idx="246">
                  <c:v>83.773571429</c:v>
                </c:pt>
                <c:pt idx="247">
                  <c:v>87.767857143</c:v>
                </c:pt>
                <c:pt idx="248">
                  <c:v>65.598214286</c:v>
                </c:pt>
                <c:pt idx="249">
                  <c:v>67.38964285699998</c:v>
                </c:pt>
                <c:pt idx="250">
                  <c:v>67.419642857</c:v>
                </c:pt>
                <c:pt idx="251">
                  <c:v>67.42535714299999</c:v>
                </c:pt>
                <c:pt idx="252">
                  <c:v>76.02678571399998</c:v>
                </c:pt>
                <c:pt idx="253">
                  <c:v>92.148571429</c:v>
                </c:pt>
                <c:pt idx="254">
                  <c:v>86.4075</c:v>
                </c:pt>
                <c:pt idx="255">
                  <c:v>73.487857143</c:v>
                </c:pt>
                <c:pt idx="256">
                  <c:v>90.11285714299999</c:v>
                </c:pt>
                <c:pt idx="257">
                  <c:v>67.47</c:v>
                </c:pt>
                <c:pt idx="258">
                  <c:v>82.366071429</c:v>
                </c:pt>
                <c:pt idx="259">
                  <c:v>78.416428571</c:v>
                </c:pt>
                <c:pt idx="260">
                  <c:v>74.767857143</c:v>
                </c:pt>
                <c:pt idx="261">
                  <c:v>71.035714286</c:v>
                </c:pt>
                <c:pt idx="262">
                  <c:v>49.464285714</c:v>
                </c:pt>
                <c:pt idx="263">
                  <c:v>75.87499999999998</c:v>
                </c:pt>
                <c:pt idx="264">
                  <c:v>47.702142857</c:v>
                </c:pt>
                <c:pt idx="265">
                  <c:v>77.023571429</c:v>
                </c:pt>
                <c:pt idx="266">
                  <c:v>72.82714285699998</c:v>
                </c:pt>
                <c:pt idx="267">
                  <c:v>80.023571429</c:v>
                </c:pt>
                <c:pt idx="268">
                  <c:v>73.821428571</c:v>
                </c:pt>
                <c:pt idx="269">
                  <c:v>60.443214286</c:v>
                </c:pt>
                <c:pt idx="270">
                  <c:v>64.33035714299999</c:v>
                </c:pt>
                <c:pt idx="271">
                  <c:v>75.7825</c:v>
                </c:pt>
                <c:pt idx="272">
                  <c:v>58.053571429</c:v>
                </c:pt>
                <c:pt idx="273">
                  <c:v>54.166428571</c:v>
                </c:pt>
                <c:pt idx="274">
                  <c:v>54.821428571</c:v>
                </c:pt>
                <c:pt idx="275">
                  <c:v>57.669642857</c:v>
                </c:pt>
                <c:pt idx="276">
                  <c:v>81.70535714299999</c:v>
                </c:pt>
                <c:pt idx="277">
                  <c:v>73.821428571</c:v>
                </c:pt>
                <c:pt idx="278">
                  <c:v>71.785714286</c:v>
                </c:pt>
                <c:pt idx="279">
                  <c:v>74.22</c:v>
                </c:pt>
                <c:pt idx="280">
                  <c:v>72.7825</c:v>
                </c:pt>
                <c:pt idx="281">
                  <c:v>81.98214285699999</c:v>
                </c:pt>
                <c:pt idx="282">
                  <c:v>72.014642857</c:v>
                </c:pt>
                <c:pt idx="283">
                  <c:v>65.339285714</c:v>
                </c:pt>
                <c:pt idx="284">
                  <c:v>64.943214286</c:v>
                </c:pt>
                <c:pt idx="285">
                  <c:v>52.821428571</c:v>
                </c:pt>
                <c:pt idx="286">
                  <c:v>81.16964285699999</c:v>
                </c:pt>
                <c:pt idx="287">
                  <c:v>72.294642857</c:v>
                </c:pt>
                <c:pt idx="288">
                  <c:v>94.321428571</c:v>
                </c:pt>
                <c:pt idx="289">
                  <c:v>85.794642857</c:v>
                </c:pt>
                <c:pt idx="290">
                  <c:v>63.934285714</c:v>
                </c:pt>
                <c:pt idx="291">
                  <c:v>75.353928571</c:v>
                </c:pt>
                <c:pt idx="292">
                  <c:v>74.464285714</c:v>
                </c:pt>
                <c:pt idx="293">
                  <c:v>85.87178571399998</c:v>
                </c:pt>
                <c:pt idx="294">
                  <c:v>77.95535714299999</c:v>
                </c:pt>
                <c:pt idx="295">
                  <c:v>70.133928571</c:v>
                </c:pt>
                <c:pt idx="296">
                  <c:v>55.041428571</c:v>
                </c:pt>
                <c:pt idx="297">
                  <c:v>67.714285714</c:v>
                </c:pt>
                <c:pt idx="298">
                  <c:v>76.223214286</c:v>
                </c:pt>
                <c:pt idx="299">
                  <c:v>78.693214286</c:v>
                </c:pt>
                <c:pt idx="300">
                  <c:v>72.0325</c:v>
                </c:pt>
                <c:pt idx="301">
                  <c:v>61.5325</c:v>
                </c:pt>
                <c:pt idx="302">
                  <c:v>75.13964285699998</c:v>
                </c:pt>
                <c:pt idx="303">
                  <c:v>68.553571429</c:v>
                </c:pt>
                <c:pt idx="304">
                  <c:v>85.6575</c:v>
                </c:pt>
                <c:pt idx="305">
                  <c:v>57.487857143</c:v>
                </c:pt>
                <c:pt idx="306">
                  <c:v>61.728928571</c:v>
                </c:pt>
                <c:pt idx="307">
                  <c:v>86.30035714299999</c:v>
                </c:pt>
                <c:pt idx="308">
                  <c:v>79.839285714</c:v>
                </c:pt>
                <c:pt idx="309">
                  <c:v>80.791428571</c:v>
                </c:pt>
                <c:pt idx="310">
                  <c:v>67.103928571</c:v>
                </c:pt>
                <c:pt idx="311">
                  <c:v>75.27678571399998</c:v>
                </c:pt>
                <c:pt idx="312">
                  <c:v>86.193214286</c:v>
                </c:pt>
                <c:pt idx="313">
                  <c:v>81.693214286</c:v>
                </c:pt>
                <c:pt idx="314">
                  <c:v>79.071428571</c:v>
                </c:pt>
                <c:pt idx="315">
                  <c:v>85.6875</c:v>
                </c:pt>
                <c:pt idx="316">
                  <c:v>81.37178571399998</c:v>
                </c:pt>
                <c:pt idx="317">
                  <c:v>73.443214286</c:v>
                </c:pt>
                <c:pt idx="318">
                  <c:v>71.20535714299999</c:v>
                </c:pt>
                <c:pt idx="319">
                  <c:v>54.071428571</c:v>
                </c:pt>
                <c:pt idx="320">
                  <c:v>82.946428571</c:v>
                </c:pt>
                <c:pt idx="321">
                  <c:v>85.318214286</c:v>
                </c:pt>
                <c:pt idx="322">
                  <c:v>66.82714285699998</c:v>
                </c:pt>
                <c:pt idx="323">
                  <c:v>77.711071429</c:v>
                </c:pt>
                <c:pt idx="324">
                  <c:v>63.946428571</c:v>
                </c:pt>
                <c:pt idx="325">
                  <c:v>67.839285714</c:v>
                </c:pt>
                <c:pt idx="326">
                  <c:v>77.603928571</c:v>
                </c:pt>
                <c:pt idx="327">
                  <c:v>62.892857143</c:v>
                </c:pt>
                <c:pt idx="328">
                  <c:v>56.794642857</c:v>
                </c:pt>
                <c:pt idx="329">
                  <c:v>78.416428571</c:v>
                </c:pt>
                <c:pt idx="330">
                  <c:v>67.809285714</c:v>
                </c:pt>
                <c:pt idx="331">
                  <c:v>78.95214285699998</c:v>
                </c:pt>
                <c:pt idx="332">
                  <c:v>59.9075</c:v>
                </c:pt>
                <c:pt idx="333">
                  <c:v>35.978928571</c:v>
                </c:pt>
                <c:pt idx="334">
                  <c:v>68.38964285699998</c:v>
                </c:pt>
                <c:pt idx="335">
                  <c:v>50.294642857</c:v>
                </c:pt>
                <c:pt idx="336">
                  <c:v>42.086071429</c:v>
                </c:pt>
                <c:pt idx="337">
                  <c:v>90.08035714299999</c:v>
                </c:pt>
                <c:pt idx="338">
                  <c:v>77.37499999999998</c:v>
                </c:pt>
                <c:pt idx="339">
                  <c:v>61.741071429</c:v>
                </c:pt>
                <c:pt idx="340">
                  <c:v>72.336071429</c:v>
                </c:pt>
                <c:pt idx="341">
                  <c:v>87.89285714299999</c:v>
                </c:pt>
                <c:pt idx="342">
                  <c:v>58.008928571</c:v>
                </c:pt>
                <c:pt idx="343">
                  <c:v>68.95535714299999</c:v>
                </c:pt>
                <c:pt idx="344">
                  <c:v>74.45214285699998</c:v>
                </c:pt>
                <c:pt idx="345">
                  <c:v>74.633928571</c:v>
                </c:pt>
                <c:pt idx="346">
                  <c:v>74.728928571</c:v>
                </c:pt>
                <c:pt idx="347">
                  <c:v>83.160714286</c:v>
                </c:pt>
                <c:pt idx="348">
                  <c:v>64.160714286</c:v>
                </c:pt>
                <c:pt idx="349">
                  <c:v>76.166428571</c:v>
                </c:pt>
                <c:pt idx="350">
                  <c:v>67.285714286</c:v>
                </c:pt>
                <c:pt idx="351">
                  <c:v>69.505714286</c:v>
                </c:pt>
                <c:pt idx="352">
                  <c:v>86.65178571399998</c:v>
                </c:pt>
                <c:pt idx="353">
                  <c:v>79.55035714299999</c:v>
                </c:pt>
                <c:pt idx="354">
                  <c:v>71.035714286</c:v>
                </c:pt>
                <c:pt idx="355">
                  <c:v>67.241071429</c:v>
                </c:pt>
                <c:pt idx="356">
                  <c:v>70.130714286</c:v>
                </c:pt>
                <c:pt idx="357">
                  <c:v>76.303571429</c:v>
                </c:pt>
                <c:pt idx="358">
                  <c:v>70.714285714</c:v>
                </c:pt>
                <c:pt idx="359">
                  <c:v>74.419642857</c:v>
                </c:pt>
                <c:pt idx="360">
                  <c:v>77.589285714</c:v>
                </c:pt>
                <c:pt idx="361">
                  <c:v>74.2825</c:v>
                </c:pt>
                <c:pt idx="362">
                  <c:v>87.434285714</c:v>
                </c:pt>
                <c:pt idx="363">
                  <c:v>40.541428571</c:v>
                </c:pt>
                <c:pt idx="364">
                  <c:v>60.6575</c:v>
                </c:pt>
                <c:pt idx="365">
                  <c:v>86.821428571</c:v>
                </c:pt>
                <c:pt idx="366">
                  <c:v>82.55035714299999</c:v>
                </c:pt>
                <c:pt idx="367">
                  <c:v>86.684285714</c:v>
                </c:pt>
                <c:pt idx="368">
                  <c:v>64.63035714299998</c:v>
                </c:pt>
                <c:pt idx="369">
                  <c:v>53.737857143</c:v>
                </c:pt>
                <c:pt idx="370">
                  <c:v>38.580357143</c:v>
                </c:pt>
                <c:pt idx="371">
                  <c:v>46.112857143</c:v>
                </c:pt>
                <c:pt idx="372">
                  <c:v>89.071428571</c:v>
                </c:pt>
                <c:pt idx="373">
                  <c:v>73.595</c:v>
                </c:pt>
                <c:pt idx="374">
                  <c:v>75.88964285699998</c:v>
                </c:pt>
                <c:pt idx="375">
                  <c:v>82.487857143</c:v>
                </c:pt>
                <c:pt idx="376">
                  <c:v>76.728928571</c:v>
                </c:pt>
                <c:pt idx="377">
                  <c:v>86.973214286</c:v>
                </c:pt>
                <c:pt idx="378">
                  <c:v>43.371785714</c:v>
                </c:pt>
                <c:pt idx="379">
                  <c:v>68.86285714299999</c:v>
                </c:pt>
                <c:pt idx="380">
                  <c:v>61.666428571</c:v>
                </c:pt>
                <c:pt idx="381">
                  <c:v>82.214285714</c:v>
                </c:pt>
                <c:pt idx="382">
                  <c:v>86.47</c:v>
                </c:pt>
                <c:pt idx="383">
                  <c:v>58.571428571</c:v>
                </c:pt>
                <c:pt idx="384">
                  <c:v>89.60714285699999</c:v>
                </c:pt>
                <c:pt idx="385">
                  <c:v>73.276428571</c:v>
                </c:pt>
                <c:pt idx="386">
                  <c:v>48.758928571</c:v>
                </c:pt>
                <c:pt idx="387">
                  <c:v>79.166428571</c:v>
                </c:pt>
                <c:pt idx="388">
                  <c:v>61.086071429</c:v>
                </c:pt>
                <c:pt idx="389">
                  <c:v>89.65178571399998</c:v>
                </c:pt>
                <c:pt idx="390">
                  <c:v>85.044642857</c:v>
                </c:pt>
                <c:pt idx="391">
                  <c:v>80.973214286</c:v>
                </c:pt>
                <c:pt idx="392">
                  <c:v>63.008928571</c:v>
                </c:pt>
                <c:pt idx="393">
                  <c:v>88.87178571399998</c:v>
                </c:pt>
                <c:pt idx="394">
                  <c:v>74.035714286</c:v>
                </c:pt>
                <c:pt idx="395">
                  <c:v>64.5</c:v>
                </c:pt>
                <c:pt idx="396">
                  <c:v>71.723214286</c:v>
                </c:pt>
                <c:pt idx="397">
                  <c:v>63.303571429</c:v>
                </c:pt>
                <c:pt idx="398">
                  <c:v>75.214285714</c:v>
                </c:pt>
                <c:pt idx="399">
                  <c:v>84.755714286</c:v>
                </c:pt>
                <c:pt idx="400">
                  <c:v>66.487857143</c:v>
                </c:pt>
                <c:pt idx="401">
                  <c:v>83.57714285699998</c:v>
                </c:pt>
                <c:pt idx="402">
                  <c:v>61.4075</c:v>
                </c:pt>
                <c:pt idx="403">
                  <c:v>66.764642857</c:v>
                </c:pt>
                <c:pt idx="404">
                  <c:v>53.553571429</c:v>
                </c:pt>
                <c:pt idx="405">
                  <c:v>48.639642857</c:v>
                </c:pt>
                <c:pt idx="406">
                  <c:v>55.205357143</c:v>
                </c:pt>
                <c:pt idx="407">
                  <c:v>62.586071429</c:v>
                </c:pt>
                <c:pt idx="408">
                  <c:v>68.83035714299999</c:v>
                </c:pt>
                <c:pt idx="409">
                  <c:v>62.809285714</c:v>
                </c:pt>
                <c:pt idx="410">
                  <c:v>62.098214286</c:v>
                </c:pt>
                <c:pt idx="411">
                  <c:v>64.791428571</c:v>
                </c:pt>
                <c:pt idx="412">
                  <c:v>85.404285714</c:v>
                </c:pt>
                <c:pt idx="413">
                  <c:v>73.714285714</c:v>
                </c:pt>
                <c:pt idx="414">
                  <c:v>47.517857143</c:v>
                </c:pt>
                <c:pt idx="415">
                  <c:v>61.758928571</c:v>
                </c:pt>
                <c:pt idx="416">
                  <c:v>87.755714286</c:v>
                </c:pt>
                <c:pt idx="417">
                  <c:v>68.523571429</c:v>
                </c:pt>
                <c:pt idx="418">
                  <c:v>50.276785714</c:v>
                </c:pt>
                <c:pt idx="419">
                  <c:v>83.237857143</c:v>
                </c:pt>
                <c:pt idx="420">
                  <c:v>81.339285714</c:v>
                </c:pt>
                <c:pt idx="421">
                  <c:v>47.446428571</c:v>
                </c:pt>
                <c:pt idx="422">
                  <c:v>67.285714286</c:v>
                </c:pt>
                <c:pt idx="423">
                  <c:v>51.625</c:v>
                </c:pt>
                <c:pt idx="424">
                  <c:v>82.166428571</c:v>
                </c:pt>
                <c:pt idx="425">
                  <c:v>57.044642857</c:v>
                </c:pt>
                <c:pt idx="426">
                  <c:v>67.419642857</c:v>
                </c:pt>
                <c:pt idx="427">
                  <c:v>49.232142857</c:v>
                </c:pt>
                <c:pt idx="428">
                  <c:v>58.955357143</c:v>
                </c:pt>
                <c:pt idx="429">
                  <c:v>77.36285714299999</c:v>
                </c:pt>
                <c:pt idx="430">
                  <c:v>90.693214286</c:v>
                </c:pt>
                <c:pt idx="431">
                  <c:v>60.580357143</c:v>
                </c:pt>
                <c:pt idx="432">
                  <c:v>61.987857143</c:v>
                </c:pt>
                <c:pt idx="433">
                  <c:v>71.27678571399998</c:v>
                </c:pt>
                <c:pt idx="434">
                  <c:v>80.728928571</c:v>
                </c:pt>
                <c:pt idx="435">
                  <c:v>45.728928571</c:v>
                </c:pt>
                <c:pt idx="436">
                  <c:v>63.595</c:v>
                </c:pt>
                <c:pt idx="437">
                  <c:v>75.88964285699998</c:v>
                </c:pt>
                <c:pt idx="438">
                  <c:v>70.133928571</c:v>
                </c:pt>
                <c:pt idx="439">
                  <c:v>48.47</c:v>
                </c:pt>
                <c:pt idx="440">
                  <c:v>77.711071429</c:v>
                </c:pt>
                <c:pt idx="441">
                  <c:v>90.97</c:v>
                </c:pt>
                <c:pt idx="442">
                  <c:v>52.892857143</c:v>
                </c:pt>
                <c:pt idx="443">
                  <c:v>49.264642857</c:v>
                </c:pt>
                <c:pt idx="444">
                  <c:v>84.27678571399998</c:v>
                </c:pt>
                <c:pt idx="445">
                  <c:v>84.478928571</c:v>
                </c:pt>
                <c:pt idx="446">
                  <c:v>69.901785714</c:v>
                </c:pt>
                <c:pt idx="447">
                  <c:v>59.553571429</c:v>
                </c:pt>
                <c:pt idx="448">
                  <c:v>55.035714286</c:v>
                </c:pt>
                <c:pt idx="449">
                  <c:v>57.473214286</c:v>
                </c:pt>
                <c:pt idx="450">
                  <c:v>65.535714286</c:v>
                </c:pt>
                <c:pt idx="451">
                  <c:v>46.523571429</c:v>
                </c:pt>
                <c:pt idx="452">
                  <c:v>62.416428571</c:v>
                </c:pt>
                <c:pt idx="453">
                  <c:v>73.059285714</c:v>
                </c:pt>
                <c:pt idx="454">
                  <c:v>81.1875</c:v>
                </c:pt>
                <c:pt idx="455">
                  <c:v>87.22</c:v>
                </c:pt>
                <c:pt idx="456">
                  <c:v>55.925357143</c:v>
                </c:pt>
                <c:pt idx="457">
                  <c:v>75.75</c:v>
                </c:pt>
                <c:pt idx="458">
                  <c:v>89.36285714299999</c:v>
                </c:pt>
                <c:pt idx="459">
                  <c:v>55.25</c:v>
                </c:pt>
                <c:pt idx="460">
                  <c:v>64.684285714</c:v>
                </c:pt>
                <c:pt idx="461">
                  <c:v>73.318214286</c:v>
                </c:pt>
                <c:pt idx="462">
                  <c:v>26.651785714</c:v>
                </c:pt>
                <c:pt idx="463">
                  <c:v>68.616071429</c:v>
                </c:pt>
                <c:pt idx="464">
                  <c:v>79.61285714299999</c:v>
                </c:pt>
                <c:pt idx="465">
                  <c:v>69.85714285699999</c:v>
                </c:pt>
                <c:pt idx="466">
                  <c:v>86.47614285699999</c:v>
                </c:pt>
                <c:pt idx="467">
                  <c:v>82.291428571</c:v>
                </c:pt>
                <c:pt idx="468">
                  <c:v>82.473214286</c:v>
                </c:pt>
                <c:pt idx="469">
                  <c:v>89.041428571</c:v>
                </c:pt>
                <c:pt idx="470">
                  <c:v>52.559285714</c:v>
                </c:pt>
                <c:pt idx="471">
                  <c:v>50.9925</c:v>
                </c:pt>
              </c:numCache>
            </c:numRef>
          </c:xVal>
          <c:yVal>
            <c:numRef>
              <c:f>Grades!$I$2:$I$473</c:f>
              <c:numCache>
                <c:formatCode>General</c:formatCode>
                <c:ptCount val="472"/>
                <c:pt idx="0">
                  <c:v>40.0</c:v>
                </c:pt>
                <c:pt idx="1">
                  <c:v>56.00000000000001</c:v>
                </c:pt>
                <c:pt idx="2">
                  <c:v>28.0</c:v>
                </c:pt>
                <c:pt idx="3">
                  <c:v>68.0</c:v>
                </c:pt>
                <c:pt idx="4">
                  <c:v>52.0</c:v>
                </c:pt>
                <c:pt idx="5">
                  <c:v>44.0</c:v>
                </c:pt>
                <c:pt idx="6">
                  <c:v>56.00000000000001</c:v>
                </c:pt>
                <c:pt idx="7">
                  <c:v>40.0</c:v>
                </c:pt>
                <c:pt idx="8">
                  <c:v>44.0</c:v>
                </c:pt>
                <c:pt idx="9">
                  <c:v>28.0</c:v>
                </c:pt>
                <c:pt idx="10">
                  <c:v>24.0</c:v>
                </c:pt>
                <c:pt idx="11">
                  <c:v>72.0</c:v>
                </c:pt>
                <c:pt idx="12">
                  <c:v>16.0</c:v>
                </c:pt>
                <c:pt idx="13">
                  <c:v>48.0</c:v>
                </c:pt>
                <c:pt idx="14">
                  <c:v>40.0</c:v>
                </c:pt>
                <c:pt idx="15">
                  <c:v>20.0</c:v>
                </c:pt>
                <c:pt idx="16">
                  <c:v>32.0</c:v>
                </c:pt>
                <c:pt idx="17">
                  <c:v>48.0</c:v>
                </c:pt>
                <c:pt idx="18">
                  <c:v>36.0</c:v>
                </c:pt>
                <c:pt idx="19">
                  <c:v>36.0</c:v>
                </c:pt>
                <c:pt idx="20">
                  <c:v>36.0</c:v>
                </c:pt>
                <c:pt idx="21">
                  <c:v>40.0</c:v>
                </c:pt>
                <c:pt idx="22">
                  <c:v>28.0</c:v>
                </c:pt>
                <c:pt idx="23">
                  <c:v>36.0</c:v>
                </c:pt>
                <c:pt idx="24">
                  <c:v>24.0</c:v>
                </c:pt>
                <c:pt idx="25">
                  <c:v>20.0</c:v>
                </c:pt>
                <c:pt idx="26">
                  <c:v>20.0</c:v>
                </c:pt>
                <c:pt idx="27">
                  <c:v>16.0</c:v>
                </c:pt>
                <c:pt idx="28">
                  <c:v>44.0</c:v>
                </c:pt>
                <c:pt idx="29">
                  <c:v>28.0</c:v>
                </c:pt>
                <c:pt idx="30">
                  <c:v>28.0</c:v>
                </c:pt>
                <c:pt idx="31">
                  <c:v>28.0</c:v>
                </c:pt>
                <c:pt idx="32">
                  <c:v>60.0</c:v>
                </c:pt>
                <c:pt idx="33">
                  <c:v>20.0</c:v>
                </c:pt>
                <c:pt idx="34">
                  <c:v>24.0</c:v>
                </c:pt>
                <c:pt idx="35">
                  <c:v>60.0</c:v>
                </c:pt>
                <c:pt idx="36">
                  <c:v>36.0</c:v>
                </c:pt>
                <c:pt idx="37">
                  <c:v>28.0</c:v>
                </c:pt>
                <c:pt idx="38">
                  <c:v>52.0</c:v>
                </c:pt>
                <c:pt idx="39">
                  <c:v>32.0</c:v>
                </c:pt>
                <c:pt idx="40">
                  <c:v>68.0</c:v>
                </c:pt>
                <c:pt idx="41">
                  <c:v>48.0</c:v>
                </c:pt>
                <c:pt idx="42">
                  <c:v>36.0</c:v>
                </c:pt>
                <c:pt idx="43">
                  <c:v>36.0</c:v>
                </c:pt>
                <c:pt idx="44">
                  <c:v>32.0</c:v>
                </c:pt>
                <c:pt idx="45">
                  <c:v>40.0</c:v>
                </c:pt>
                <c:pt idx="46">
                  <c:v>36.0</c:v>
                </c:pt>
                <c:pt idx="47">
                  <c:v>24.0</c:v>
                </c:pt>
                <c:pt idx="48">
                  <c:v>48.0</c:v>
                </c:pt>
                <c:pt idx="49">
                  <c:v>40.0</c:v>
                </c:pt>
                <c:pt idx="50">
                  <c:v>24.0</c:v>
                </c:pt>
                <c:pt idx="51">
                  <c:v>52.0</c:v>
                </c:pt>
                <c:pt idx="52">
                  <c:v>36.0</c:v>
                </c:pt>
                <c:pt idx="53">
                  <c:v>36.0</c:v>
                </c:pt>
                <c:pt idx="54">
                  <c:v>32.0</c:v>
                </c:pt>
                <c:pt idx="55">
                  <c:v>36.0</c:v>
                </c:pt>
                <c:pt idx="56">
                  <c:v>20.0</c:v>
                </c:pt>
                <c:pt idx="57">
                  <c:v>36.0</c:v>
                </c:pt>
                <c:pt idx="58">
                  <c:v>12.0</c:v>
                </c:pt>
                <c:pt idx="59">
                  <c:v>32.0</c:v>
                </c:pt>
                <c:pt idx="60">
                  <c:v>48.0</c:v>
                </c:pt>
                <c:pt idx="61">
                  <c:v>36.0</c:v>
                </c:pt>
                <c:pt idx="62">
                  <c:v>44.0</c:v>
                </c:pt>
                <c:pt idx="63">
                  <c:v>40.0</c:v>
                </c:pt>
                <c:pt idx="64">
                  <c:v>52.0</c:v>
                </c:pt>
                <c:pt idx="65">
                  <c:v>36.0</c:v>
                </c:pt>
                <c:pt idx="66">
                  <c:v>48.0</c:v>
                </c:pt>
                <c:pt idx="67">
                  <c:v>52.0</c:v>
                </c:pt>
                <c:pt idx="68">
                  <c:v>52.0</c:v>
                </c:pt>
                <c:pt idx="69">
                  <c:v>52.0</c:v>
                </c:pt>
                <c:pt idx="70">
                  <c:v>32.0</c:v>
                </c:pt>
                <c:pt idx="71">
                  <c:v>32.0</c:v>
                </c:pt>
                <c:pt idx="72">
                  <c:v>48.0</c:v>
                </c:pt>
                <c:pt idx="73">
                  <c:v>32.0</c:v>
                </c:pt>
                <c:pt idx="74">
                  <c:v>16.0</c:v>
                </c:pt>
                <c:pt idx="75">
                  <c:v>32.0</c:v>
                </c:pt>
                <c:pt idx="76">
                  <c:v>40.0</c:v>
                </c:pt>
                <c:pt idx="77">
                  <c:v>28.0</c:v>
                </c:pt>
                <c:pt idx="78">
                  <c:v>40.0</c:v>
                </c:pt>
                <c:pt idx="79">
                  <c:v>56.00000000000001</c:v>
                </c:pt>
                <c:pt idx="80">
                  <c:v>36.0</c:v>
                </c:pt>
                <c:pt idx="81">
                  <c:v>28.0</c:v>
                </c:pt>
                <c:pt idx="82">
                  <c:v>32.0</c:v>
                </c:pt>
                <c:pt idx="83">
                  <c:v>52.0</c:v>
                </c:pt>
                <c:pt idx="84">
                  <c:v>56.00000000000001</c:v>
                </c:pt>
                <c:pt idx="85">
                  <c:v>16.0</c:v>
                </c:pt>
                <c:pt idx="86">
                  <c:v>28.0</c:v>
                </c:pt>
                <c:pt idx="87">
                  <c:v>20.0</c:v>
                </c:pt>
                <c:pt idx="88">
                  <c:v>76.0</c:v>
                </c:pt>
                <c:pt idx="89">
                  <c:v>60.0</c:v>
                </c:pt>
                <c:pt idx="90">
                  <c:v>44.0</c:v>
                </c:pt>
                <c:pt idx="91">
                  <c:v>48.0</c:v>
                </c:pt>
                <c:pt idx="92">
                  <c:v>16.0</c:v>
                </c:pt>
                <c:pt idx="93">
                  <c:v>48.0</c:v>
                </c:pt>
                <c:pt idx="94">
                  <c:v>32.0</c:v>
                </c:pt>
                <c:pt idx="95">
                  <c:v>40.0</c:v>
                </c:pt>
                <c:pt idx="96">
                  <c:v>32.0</c:v>
                </c:pt>
                <c:pt idx="97">
                  <c:v>36.0</c:v>
                </c:pt>
                <c:pt idx="98">
                  <c:v>60.0</c:v>
                </c:pt>
                <c:pt idx="99">
                  <c:v>48.0</c:v>
                </c:pt>
                <c:pt idx="100">
                  <c:v>52.0</c:v>
                </c:pt>
                <c:pt idx="101">
                  <c:v>36.0</c:v>
                </c:pt>
                <c:pt idx="102">
                  <c:v>60.0</c:v>
                </c:pt>
                <c:pt idx="103">
                  <c:v>24.0</c:v>
                </c:pt>
                <c:pt idx="104">
                  <c:v>36.0</c:v>
                </c:pt>
                <c:pt idx="105">
                  <c:v>32.0</c:v>
                </c:pt>
                <c:pt idx="106">
                  <c:v>64.0</c:v>
                </c:pt>
                <c:pt idx="107">
                  <c:v>28.0</c:v>
                </c:pt>
                <c:pt idx="108">
                  <c:v>48.0</c:v>
                </c:pt>
                <c:pt idx="109">
                  <c:v>64.0</c:v>
                </c:pt>
                <c:pt idx="110">
                  <c:v>32.0</c:v>
                </c:pt>
                <c:pt idx="111">
                  <c:v>36.0</c:v>
                </c:pt>
                <c:pt idx="112">
                  <c:v>16.0</c:v>
                </c:pt>
                <c:pt idx="113">
                  <c:v>28.0</c:v>
                </c:pt>
                <c:pt idx="114">
                  <c:v>52.0</c:v>
                </c:pt>
                <c:pt idx="115">
                  <c:v>32.0</c:v>
                </c:pt>
                <c:pt idx="116">
                  <c:v>60.0</c:v>
                </c:pt>
                <c:pt idx="117">
                  <c:v>40.0</c:v>
                </c:pt>
                <c:pt idx="118">
                  <c:v>20.0</c:v>
                </c:pt>
                <c:pt idx="119">
                  <c:v>24.0</c:v>
                </c:pt>
                <c:pt idx="120">
                  <c:v>40.0</c:v>
                </c:pt>
                <c:pt idx="121">
                  <c:v>16.0</c:v>
                </c:pt>
                <c:pt idx="122">
                  <c:v>36.0</c:v>
                </c:pt>
                <c:pt idx="123">
                  <c:v>32.0</c:v>
                </c:pt>
                <c:pt idx="124">
                  <c:v>20.0</c:v>
                </c:pt>
                <c:pt idx="125">
                  <c:v>40.0</c:v>
                </c:pt>
                <c:pt idx="126">
                  <c:v>32.0</c:v>
                </c:pt>
                <c:pt idx="127">
                  <c:v>24.0</c:v>
                </c:pt>
                <c:pt idx="128">
                  <c:v>48.0</c:v>
                </c:pt>
                <c:pt idx="129">
                  <c:v>20.0</c:v>
                </c:pt>
                <c:pt idx="130">
                  <c:v>52.0</c:v>
                </c:pt>
                <c:pt idx="131">
                  <c:v>40.0</c:v>
                </c:pt>
                <c:pt idx="132">
                  <c:v>44.0</c:v>
                </c:pt>
                <c:pt idx="133">
                  <c:v>40.0</c:v>
                </c:pt>
                <c:pt idx="134">
                  <c:v>36.0</c:v>
                </c:pt>
                <c:pt idx="135">
                  <c:v>8.0</c:v>
                </c:pt>
                <c:pt idx="136">
                  <c:v>24.0</c:v>
                </c:pt>
                <c:pt idx="137">
                  <c:v>36.0</c:v>
                </c:pt>
                <c:pt idx="138">
                  <c:v>44.0</c:v>
                </c:pt>
                <c:pt idx="139">
                  <c:v>60.0</c:v>
                </c:pt>
                <c:pt idx="140">
                  <c:v>48.0</c:v>
                </c:pt>
                <c:pt idx="141">
                  <c:v>64.0</c:v>
                </c:pt>
                <c:pt idx="142">
                  <c:v>44.0</c:v>
                </c:pt>
                <c:pt idx="143">
                  <c:v>60.0</c:v>
                </c:pt>
                <c:pt idx="144">
                  <c:v>28.0</c:v>
                </c:pt>
                <c:pt idx="145">
                  <c:v>28.0</c:v>
                </c:pt>
                <c:pt idx="146">
                  <c:v>40.0</c:v>
                </c:pt>
                <c:pt idx="147">
                  <c:v>36.0</c:v>
                </c:pt>
                <c:pt idx="148">
                  <c:v>40.0</c:v>
                </c:pt>
                <c:pt idx="149">
                  <c:v>28.0</c:v>
                </c:pt>
                <c:pt idx="150">
                  <c:v>40.0</c:v>
                </c:pt>
                <c:pt idx="151">
                  <c:v>44.0</c:v>
                </c:pt>
                <c:pt idx="152">
                  <c:v>36.0</c:v>
                </c:pt>
                <c:pt idx="153">
                  <c:v>44.0</c:v>
                </c:pt>
                <c:pt idx="154">
                  <c:v>44.0</c:v>
                </c:pt>
                <c:pt idx="155">
                  <c:v>40.0</c:v>
                </c:pt>
                <c:pt idx="156">
                  <c:v>16.0</c:v>
                </c:pt>
                <c:pt idx="157">
                  <c:v>28.0</c:v>
                </c:pt>
                <c:pt idx="158">
                  <c:v>20.0</c:v>
                </c:pt>
                <c:pt idx="159">
                  <c:v>40.0</c:v>
                </c:pt>
                <c:pt idx="160">
                  <c:v>48.0</c:v>
                </c:pt>
                <c:pt idx="161">
                  <c:v>24.0</c:v>
                </c:pt>
                <c:pt idx="162">
                  <c:v>68.0</c:v>
                </c:pt>
                <c:pt idx="163">
                  <c:v>44.0</c:v>
                </c:pt>
                <c:pt idx="164">
                  <c:v>32.0</c:v>
                </c:pt>
                <c:pt idx="165">
                  <c:v>44.0</c:v>
                </c:pt>
                <c:pt idx="166">
                  <c:v>20.0</c:v>
                </c:pt>
                <c:pt idx="167">
                  <c:v>24.0</c:v>
                </c:pt>
                <c:pt idx="168">
                  <c:v>60.0</c:v>
                </c:pt>
                <c:pt idx="169">
                  <c:v>28.0</c:v>
                </c:pt>
                <c:pt idx="170">
                  <c:v>40.0</c:v>
                </c:pt>
                <c:pt idx="171">
                  <c:v>64.0</c:v>
                </c:pt>
                <c:pt idx="172">
                  <c:v>32.0</c:v>
                </c:pt>
                <c:pt idx="173">
                  <c:v>20.0</c:v>
                </c:pt>
                <c:pt idx="174">
                  <c:v>56.00000000000001</c:v>
                </c:pt>
                <c:pt idx="175">
                  <c:v>16.0</c:v>
                </c:pt>
                <c:pt idx="176">
                  <c:v>8.0</c:v>
                </c:pt>
                <c:pt idx="177">
                  <c:v>28.0</c:v>
                </c:pt>
                <c:pt idx="178">
                  <c:v>40.0</c:v>
                </c:pt>
                <c:pt idx="179">
                  <c:v>40.0</c:v>
                </c:pt>
                <c:pt idx="180">
                  <c:v>28.0</c:v>
                </c:pt>
                <c:pt idx="181">
                  <c:v>20.0</c:v>
                </c:pt>
                <c:pt idx="182">
                  <c:v>48.0</c:v>
                </c:pt>
                <c:pt idx="183">
                  <c:v>36.0</c:v>
                </c:pt>
                <c:pt idx="184">
                  <c:v>48.0</c:v>
                </c:pt>
                <c:pt idx="185">
                  <c:v>28.0</c:v>
                </c:pt>
                <c:pt idx="186">
                  <c:v>24.0</c:v>
                </c:pt>
                <c:pt idx="187">
                  <c:v>56.00000000000001</c:v>
                </c:pt>
                <c:pt idx="188">
                  <c:v>32.0</c:v>
                </c:pt>
                <c:pt idx="189">
                  <c:v>40.0</c:v>
                </c:pt>
                <c:pt idx="190">
                  <c:v>20.0</c:v>
                </c:pt>
                <c:pt idx="191">
                  <c:v>28.0</c:v>
                </c:pt>
                <c:pt idx="192">
                  <c:v>44.0</c:v>
                </c:pt>
                <c:pt idx="193">
                  <c:v>44.0</c:v>
                </c:pt>
                <c:pt idx="194">
                  <c:v>48.0</c:v>
                </c:pt>
                <c:pt idx="195">
                  <c:v>76.0</c:v>
                </c:pt>
                <c:pt idx="196">
                  <c:v>64.0</c:v>
                </c:pt>
                <c:pt idx="197">
                  <c:v>28.0</c:v>
                </c:pt>
                <c:pt idx="198">
                  <c:v>44.0</c:v>
                </c:pt>
                <c:pt idx="199">
                  <c:v>64.0</c:v>
                </c:pt>
                <c:pt idx="200">
                  <c:v>32.0</c:v>
                </c:pt>
                <c:pt idx="201">
                  <c:v>56.00000000000001</c:v>
                </c:pt>
                <c:pt idx="202">
                  <c:v>44.0</c:v>
                </c:pt>
                <c:pt idx="203">
                  <c:v>16.0</c:v>
                </c:pt>
                <c:pt idx="204">
                  <c:v>16.0</c:v>
                </c:pt>
                <c:pt idx="205">
                  <c:v>20.0</c:v>
                </c:pt>
                <c:pt idx="206">
                  <c:v>52.0</c:v>
                </c:pt>
                <c:pt idx="207">
                  <c:v>44.0</c:v>
                </c:pt>
                <c:pt idx="208">
                  <c:v>36.0</c:v>
                </c:pt>
                <c:pt idx="209">
                  <c:v>40.0</c:v>
                </c:pt>
                <c:pt idx="210">
                  <c:v>44.0</c:v>
                </c:pt>
                <c:pt idx="211">
                  <c:v>36.0</c:v>
                </c:pt>
                <c:pt idx="212">
                  <c:v>60.0</c:v>
                </c:pt>
                <c:pt idx="213">
                  <c:v>40.0</c:v>
                </c:pt>
                <c:pt idx="214">
                  <c:v>52.0</c:v>
                </c:pt>
                <c:pt idx="215">
                  <c:v>28.0</c:v>
                </c:pt>
                <c:pt idx="216">
                  <c:v>56.00000000000001</c:v>
                </c:pt>
                <c:pt idx="217">
                  <c:v>40.0</c:v>
                </c:pt>
                <c:pt idx="218">
                  <c:v>76.0</c:v>
                </c:pt>
                <c:pt idx="219">
                  <c:v>36.0</c:v>
                </c:pt>
                <c:pt idx="220">
                  <c:v>16.0</c:v>
                </c:pt>
                <c:pt idx="221">
                  <c:v>32.0</c:v>
                </c:pt>
                <c:pt idx="222">
                  <c:v>44.0</c:v>
                </c:pt>
                <c:pt idx="223">
                  <c:v>20.0</c:v>
                </c:pt>
                <c:pt idx="224">
                  <c:v>32.0</c:v>
                </c:pt>
                <c:pt idx="225">
                  <c:v>60.0</c:v>
                </c:pt>
                <c:pt idx="226">
                  <c:v>36.0</c:v>
                </c:pt>
                <c:pt idx="227">
                  <c:v>60.0</c:v>
                </c:pt>
                <c:pt idx="228">
                  <c:v>28.0</c:v>
                </c:pt>
                <c:pt idx="229">
                  <c:v>28.0</c:v>
                </c:pt>
                <c:pt idx="230">
                  <c:v>48.0</c:v>
                </c:pt>
                <c:pt idx="231">
                  <c:v>36.0</c:v>
                </c:pt>
                <c:pt idx="232">
                  <c:v>68.0</c:v>
                </c:pt>
                <c:pt idx="233">
                  <c:v>52.0</c:v>
                </c:pt>
                <c:pt idx="234">
                  <c:v>32.0</c:v>
                </c:pt>
                <c:pt idx="235">
                  <c:v>24.0</c:v>
                </c:pt>
                <c:pt idx="236">
                  <c:v>52.0</c:v>
                </c:pt>
                <c:pt idx="237">
                  <c:v>24.0</c:v>
                </c:pt>
                <c:pt idx="238">
                  <c:v>24.0</c:v>
                </c:pt>
                <c:pt idx="239">
                  <c:v>44.0</c:v>
                </c:pt>
                <c:pt idx="240">
                  <c:v>60.0</c:v>
                </c:pt>
                <c:pt idx="241">
                  <c:v>36.0</c:v>
                </c:pt>
                <c:pt idx="242">
                  <c:v>36.0</c:v>
                </c:pt>
                <c:pt idx="243">
                  <c:v>40.0</c:v>
                </c:pt>
                <c:pt idx="244">
                  <c:v>32.0</c:v>
                </c:pt>
                <c:pt idx="245">
                  <c:v>20.0</c:v>
                </c:pt>
                <c:pt idx="246">
                  <c:v>68.0</c:v>
                </c:pt>
                <c:pt idx="247">
                  <c:v>48.0</c:v>
                </c:pt>
                <c:pt idx="248">
                  <c:v>24.0</c:v>
                </c:pt>
                <c:pt idx="249">
                  <c:v>8.0</c:v>
                </c:pt>
                <c:pt idx="250">
                  <c:v>32.0</c:v>
                </c:pt>
                <c:pt idx="251">
                  <c:v>36.0</c:v>
                </c:pt>
                <c:pt idx="252">
                  <c:v>64.0</c:v>
                </c:pt>
                <c:pt idx="253">
                  <c:v>40.0</c:v>
                </c:pt>
                <c:pt idx="254">
                  <c:v>36.0</c:v>
                </c:pt>
                <c:pt idx="255">
                  <c:v>60.0</c:v>
                </c:pt>
                <c:pt idx="256">
                  <c:v>52.0</c:v>
                </c:pt>
                <c:pt idx="257">
                  <c:v>36.0</c:v>
                </c:pt>
                <c:pt idx="258">
                  <c:v>48.0</c:v>
                </c:pt>
                <c:pt idx="259">
                  <c:v>40.0</c:v>
                </c:pt>
                <c:pt idx="260">
                  <c:v>32.0</c:v>
                </c:pt>
                <c:pt idx="261">
                  <c:v>60.0</c:v>
                </c:pt>
                <c:pt idx="262">
                  <c:v>24.0</c:v>
                </c:pt>
                <c:pt idx="263">
                  <c:v>12.0</c:v>
                </c:pt>
                <c:pt idx="264">
                  <c:v>36.0</c:v>
                </c:pt>
                <c:pt idx="265">
                  <c:v>20.0</c:v>
                </c:pt>
                <c:pt idx="266">
                  <c:v>44.0</c:v>
                </c:pt>
                <c:pt idx="267">
                  <c:v>48.0</c:v>
                </c:pt>
                <c:pt idx="268">
                  <c:v>36.0</c:v>
                </c:pt>
                <c:pt idx="269">
                  <c:v>32.0</c:v>
                </c:pt>
                <c:pt idx="270">
                  <c:v>36.0</c:v>
                </c:pt>
                <c:pt idx="271">
                  <c:v>44.0</c:v>
                </c:pt>
                <c:pt idx="272">
                  <c:v>16.0</c:v>
                </c:pt>
                <c:pt idx="273">
                  <c:v>16.0</c:v>
                </c:pt>
                <c:pt idx="274">
                  <c:v>32.0</c:v>
                </c:pt>
                <c:pt idx="275">
                  <c:v>44.0</c:v>
                </c:pt>
                <c:pt idx="276">
                  <c:v>40.0</c:v>
                </c:pt>
                <c:pt idx="277">
                  <c:v>44.0</c:v>
                </c:pt>
                <c:pt idx="278">
                  <c:v>32.0</c:v>
                </c:pt>
                <c:pt idx="279">
                  <c:v>40.0</c:v>
                </c:pt>
                <c:pt idx="280">
                  <c:v>52.0</c:v>
                </c:pt>
                <c:pt idx="281">
                  <c:v>76.0</c:v>
                </c:pt>
                <c:pt idx="282">
                  <c:v>44.0</c:v>
                </c:pt>
                <c:pt idx="283">
                  <c:v>56.00000000000001</c:v>
                </c:pt>
                <c:pt idx="284">
                  <c:v>36.0</c:v>
                </c:pt>
                <c:pt idx="285">
                  <c:v>40.0</c:v>
                </c:pt>
                <c:pt idx="286">
                  <c:v>48.0</c:v>
                </c:pt>
                <c:pt idx="287">
                  <c:v>48.0</c:v>
                </c:pt>
                <c:pt idx="288">
                  <c:v>56.00000000000001</c:v>
                </c:pt>
                <c:pt idx="289">
                  <c:v>48.0</c:v>
                </c:pt>
                <c:pt idx="290">
                  <c:v>36.0</c:v>
                </c:pt>
                <c:pt idx="291">
                  <c:v>48.0</c:v>
                </c:pt>
                <c:pt idx="292">
                  <c:v>40.0</c:v>
                </c:pt>
                <c:pt idx="293">
                  <c:v>44.0</c:v>
                </c:pt>
                <c:pt idx="294">
                  <c:v>12.0</c:v>
                </c:pt>
                <c:pt idx="295">
                  <c:v>44.0</c:v>
                </c:pt>
                <c:pt idx="296">
                  <c:v>28.0</c:v>
                </c:pt>
                <c:pt idx="297">
                  <c:v>40.0</c:v>
                </c:pt>
                <c:pt idx="298">
                  <c:v>48.0</c:v>
                </c:pt>
                <c:pt idx="299">
                  <c:v>52.0</c:v>
                </c:pt>
                <c:pt idx="300">
                  <c:v>20.0</c:v>
                </c:pt>
                <c:pt idx="301">
                  <c:v>24.0</c:v>
                </c:pt>
                <c:pt idx="302">
                  <c:v>36.0</c:v>
                </c:pt>
                <c:pt idx="303">
                  <c:v>28.0</c:v>
                </c:pt>
                <c:pt idx="304">
                  <c:v>44.0</c:v>
                </c:pt>
                <c:pt idx="305">
                  <c:v>44.0</c:v>
                </c:pt>
                <c:pt idx="306">
                  <c:v>20.0</c:v>
                </c:pt>
                <c:pt idx="307">
                  <c:v>52.0</c:v>
                </c:pt>
                <c:pt idx="308">
                  <c:v>52.0</c:v>
                </c:pt>
                <c:pt idx="309">
                  <c:v>16.0</c:v>
                </c:pt>
                <c:pt idx="310">
                  <c:v>40.0</c:v>
                </c:pt>
                <c:pt idx="311">
                  <c:v>52.0</c:v>
                </c:pt>
                <c:pt idx="312">
                  <c:v>48.0</c:v>
                </c:pt>
                <c:pt idx="313">
                  <c:v>24.0</c:v>
                </c:pt>
                <c:pt idx="314">
                  <c:v>56.00000000000001</c:v>
                </c:pt>
                <c:pt idx="315">
                  <c:v>52.0</c:v>
                </c:pt>
                <c:pt idx="316">
                  <c:v>56.00000000000001</c:v>
                </c:pt>
                <c:pt idx="317">
                  <c:v>56.00000000000001</c:v>
                </c:pt>
                <c:pt idx="318">
                  <c:v>32.0</c:v>
                </c:pt>
                <c:pt idx="319">
                  <c:v>16.0</c:v>
                </c:pt>
                <c:pt idx="320">
                  <c:v>72.0</c:v>
                </c:pt>
                <c:pt idx="321">
                  <c:v>36.0</c:v>
                </c:pt>
                <c:pt idx="322">
                  <c:v>44.0</c:v>
                </c:pt>
                <c:pt idx="323">
                  <c:v>44.0</c:v>
                </c:pt>
                <c:pt idx="324">
                  <c:v>44.0</c:v>
                </c:pt>
                <c:pt idx="325">
                  <c:v>32.0</c:v>
                </c:pt>
                <c:pt idx="326">
                  <c:v>48.0</c:v>
                </c:pt>
                <c:pt idx="327">
                  <c:v>20.0</c:v>
                </c:pt>
                <c:pt idx="328">
                  <c:v>24.0</c:v>
                </c:pt>
                <c:pt idx="329">
                  <c:v>44.0</c:v>
                </c:pt>
                <c:pt idx="330">
                  <c:v>32.0</c:v>
                </c:pt>
                <c:pt idx="331">
                  <c:v>56.00000000000001</c:v>
                </c:pt>
                <c:pt idx="332">
                  <c:v>24.0</c:v>
                </c:pt>
                <c:pt idx="333">
                  <c:v>32.0</c:v>
                </c:pt>
                <c:pt idx="334">
                  <c:v>28.0</c:v>
                </c:pt>
                <c:pt idx="335">
                  <c:v>28.0</c:v>
                </c:pt>
                <c:pt idx="336">
                  <c:v>28.0</c:v>
                </c:pt>
                <c:pt idx="337">
                  <c:v>68.0</c:v>
                </c:pt>
                <c:pt idx="338">
                  <c:v>44.0</c:v>
                </c:pt>
                <c:pt idx="339">
                  <c:v>24.0</c:v>
                </c:pt>
                <c:pt idx="340">
                  <c:v>44.0</c:v>
                </c:pt>
                <c:pt idx="341">
                  <c:v>28.0</c:v>
                </c:pt>
                <c:pt idx="342">
                  <c:v>56.00000000000001</c:v>
                </c:pt>
                <c:pt idx="343">
                  <c:v>56.00000000000001</c:v>
                </c:pt>
                <c:pt idx="344">
                  <c:v>28.0</c:v>
                </c:pt>
                <c:pt idx="345">
                  <c:v>52.0</c:v>
                </c:pt>
                <c:pt idx="346">
                  <c:v>0.0</c:v>
                </c:pt>
                <c:pt idx="347">
                  <c:v>40.0</c:v>
                </c:pt>
                <c:pt idx="348">
                  <c:v>36.0</c:v>
                </c:pt>
                <c:pt idx="349">
                  <c:v>40.0</c:v>
                </c:pt>
                <c:pt idx="350">
                  <c:v>68.0</c:v>
                </c:pt>
                <c:pt idx="351">
                  <c:v>68.0</c:v>
                </c:pt>
                <c:pt idx="352">
                  <c:v>32.0</c:v>
                </c:pt>
                <c:pt idx="353">
                  <c:v>56.00000000000001</c:v>
                </c:pt>
                <c:pt idx="354">
                  <c:v>36.0</c:v>
                </c:pt>
                <c:pt idx="355">
                  <c:v>28.0</c:v>
                </c:pt>
                <c:pt idx="356">
                  <c:v>16.0</c:v>
                </c:pt>
                <c:pt idx="357">
                  <c:v>20.0</c:v>
                </c:pt>
                <c:pt idx="358">
                  <c:v>24.0</c:v>
                </c:pt>
                <c:pt idx="359">
                  <c:v>20.0</c:v>
                </c:pt>
                <c:pt idx="360">
                  <c:v>24.0</c:v>
                </c:pt>
                <c:pt idx="361">
                  <c:v>44.0</c:v>
                </c:pt>
                <c:pt idx="362">
                  <c:v>40.0</c:v>
                </c:pt>
                <c:pt idx="363">
                  <c:v>12.0</c:v>
                </c:pt>
                <c:pt idx="364">
                  <c:v>44.0</c:v>
                </c:pt>
                <c:pt idx="365">
                  <c:v>80.0</c:v>
                </c:pt>
                <c:pt idx="366">
                  <c:v>36.0</c:v>
                </c:pt>
                <c:pt idx="367">
                  <c:v>64.0</c:v>
                </c:pt>
                <c:pt idx="368">
                  <c:v>20.0</c:v>
                </c:pt>
                <c:pt idx="369">
                  <c:v>36.0</c:v>
                </c:pt>
                <c:pt idx="370">
                  <c:v>40.0</c:v>
                </c:pt>
                <c:pt idx="371">
                  <c:v>36.0</c:v>
                </c:pt>
                <c:pt idx="372">
                  <c:v>40.0</c:v>
                </c:pt>
                <c:pt idx="373">
                  <c:v>40.0</c:v>
                </c:pt>
                <c:pt idx="374">
                  <c:v>48.0</c:v>
                </c:pt>
                <c:pt idx="375">
                  <c:v>44.0</c:v>
                </c:pt>
                <c:pt idx="376">
                  <c:v>76.0</c:v>
                </c:pt>
                <c:pt idx="377">
                  <c:v>64.0</c:v>
                </c:pt>
                <c:pt idx="378">
                  <c:v>52.0</c:v>
                </c:pt>
                <c:pt idx="379">
                  <c:v>28.0</c:v>
                </c:pt>
                <c:pt idx="380">
                  <c:v>68.0</c:v>
                </c:pt>
                <c:pt idx="381">
                  <c:v>52.0</c:v>
                </c:pt>
                <c:pt idx="382">
                  <c:v>28.0</c:v>
                </c:pt>
                <c:pt idx="383">
                  <c:v>40.0</c:v>
                </c:pt>
                <c:pt idx="384">
                  <c:v>72.0</c:v>
                </c:pt>
                <c:pt idx="385">
                  <c:v>40.0</c:v>
                </c:pt>
                <c:pt idx="386">
                  <c:v>24.0</c:v>
                </c:pt>
                <c:pt idx="387">
                  <c:v>36.0</c:v>
                </c:pt>
                <c:pt idx="388">
                  <c:v>36.0</c:v>
                </c:pt>
                <c:pt idx="389">
                  <c:v>48.0</c:v>
                </c:pt>
                <c:pt idx="390">
                  <c:v>76.0</c:v>
                </c:pt>
                <c:pt idx="391">
                  <c:v>44.0</c:v>
                </c:pt>
                <c:pt idx="392">
                  <c:v>40.0</c:v>
                </c:pt>
                <c:pt idx="393">
                  <c:v>48.0</c:v>
                </c:pt>
                <c:pt idx="394">
                  <c:v>24.0</c:v>
                </c:pt>
                <c:pt idx="395">
                  <c:v>16.0</c:v>
                </c:pt>
                <c:pt idx="396">
                  <c:v>32.0</c:v>
                </c:pt>
                <c:pt idx="397">
                  <c:v>28.0</c:v>
                </c:pt>
                <c:pt idx="398">
                  <c:v>24.0</c:v>
                </c:pt>
                <c:pt idx="399">
                  <c:v>44.0</c:v>
                </c:pt>
                <c:pt idx="400">
                  <c:v>32.0</c:v>
                </c:pt>
                <c:pt idx="401">
                  <c:v>60.0</c:v>
                </c:pt>
                <c:pt idx="402">
                  <c:v>52.0</c:v>
                </c:pt>
                <c:pt idx="403">
                  <c:v>20.0</c:v>
                </c:pt>
                <c:pt idx="404">
                  <c:v>32.0</c:v>
                </c:pt>
                <c:pt idx="405">
                  <c:v>32.0</c:v>
                </c:pt>
                <c:pt idx="406">
                  <c:v>32.0</c:v>
                </c:pt>
                <c:pt idx="407">
                  <c:v>36.0</c:v>
                </c:pt>
                <c:pt idx="408">
                  <c:v>36.0</c:v>
                </c:pt>
                <c:pt idx="409">
                  <c:v>28.0</c:v>
                </c:pt>
                <c:pt idx="410">
                  <c:v>64.0</c:v>
                </c:pt>
                <c:pt idx="411">
                  <c:v>24.0</c:v>
                </c:pt>
                <c:pt idx="412">
                  <c:v>64.0</c:v>
                </c:pt>
                <c:pt idx="413">
                  <c:v>24.0</c:v>
                </c:pt>
                <c:pt idx="414">
                  <c:v>20.0</c:v>
                </c:pt>
                <c:pt idx="415">
                  <c:v>24.0</c:v>
                </c:pt>
                <c:pt idx="416">
                  <c:v>52.0</c:v>
                </c:pt>
                <c:pt idx="417">
                  <c:v>20.0</c:v>
                </c:pt>
                <c:pt idx="418">
                  <c:v>24.0</c:v>
                </c:pt>
                <c:pt idx="419">
                  <c:v>8.0</c:v>
                </c:pt>
                <c:pt idx="420">
                  <c:v>48.0</c:v>
                </c:pt>
                <c:pt idx="421">
                  <c:v>36.0</c:v>
                </c:pt>
                <c:pt idx="422">
                  <c:v>52.0</c:v>
                </c:pt>
                <c:pt idx="423">
                  <c:v>24.0</c:v>
                </c:pt>
                <c:pt idx="424">
                  <c:v>56.00000000000001</c:v>
                </c:pt>
                <c:pt idx="425">
                  <c:v>60.0</c:v>
                </c:pt>
                <c:pt idx="426">
                  <c:v>20.0</c:v>
                </c:pt>
                <c:pt idx="427">
                  <c:v>20.0</c:v>
                </c:pt>
                <c:pt idx="428">
                  <c:v>20.0</c:v>
                </c:pt>
                <c:pt idx="429">
                  <c:v>12.0</c:v>
                </c:pt>
                <c:pt idx="430">
                  <c:v>48.0</c:v>
                </c:pt>
                <c:pt idx="431">
                  <c:v>36.0</c:v>
                </c:pt>
                <c:pt idx="432">
                  <c:v>40.0</c:v>
                </c:pt>
                <c:pt idx="433">
                  <c:v>28.0</c:v>
                </c:pt>
                <c:pt idx="434">
                  <c:v>24.0</c:v>
                </c:pt>
                <c:pt idx="435">
                  <c:v>28.0</c:v>
                </c:pt>
                <c:pt idx="436">
                  <c:v>48.0</c:v>
                </c:pt>
                <c:pt idx="437">
                  <c:v>28.0</c:v>
                </c:pt>
                <c:pt idx="438">
                  <c:v>56.00000000000001</c:v>
                </c:pt>
                <c:pt idx="439">
                  <c:v>32.0</c:v>
                </c:pt>
                <c:pt idx="440">
                  <c:v>36.0</c:v>
                </c:pt>
                <c:pt idx="441">
                  <c:v>56.00000000000001</c:v>
                </c:pt>
                <c:pt idx="442">
                  <c:v>40.0</c:v>
                </c:pt>
                <c:pt idx="443">
                  <c:v>28.0</c:v>
                </c:pt>
                <c:pt idx="444">
                  <c:v>48.0</c:v>
                </c:pt>
                <c:pt idx="445">
                  <c:v>60.0</c:v>
                </c:pt>
                <c:pt idx="446">
                  <c:v>4.0</c:v>
                </c:pt>
                <c:pt idx="447">
                  <c:v>32.0</c:v>
                </c:pt>
                <c:pt idx="448">
                  <c:v>48.0</c:v>
                </c:pt>
                <c:pt idx="449">
                  <c:v>36.0</c:v>
                </c:pt>
                <c:pt idx="450">
                  <c:v>20.0</c:v>
                </c:pt>
                <c:pt idx="451">
                  <c:v>16.0</c:v>
                </c:pt>
                <c:pt idx="452">
                  <c:v>28.0</c:v>
                </c:pt>
                <c:pt idx="453">
                  <c:v>44.0</c:v>
                </c:pt>
                <c:pt idx="454">
                  <c:v>52.0</c:v>
                </c:pt>
                <c:pt idx="455">
                  <c:v>64.0</c:v>
                </c:pt>
                <c:pt idx="456">
                  <c:v>44.0</c:v>
                </c:pt>
                <c:pt idx="457">
                  <c:v>28.0</c:v>
                </c:pt>
                <c:pt idx="458">
                  <c:v>36.0</c:v>
                </c:pt>
                <c:pt idx="459">
                  <c:v>8.0</c:v>
                </c:pt>
                <c:pt idx="460">
                  <c:v>40.0</c:v>
                </c:pt>
                <c:pt idx="461">
                  <c:v>40.0</c:v>
                </c:pt>
                <c:pt idx="462">
                  <c:v>40.0</c:v>
                </c:pt>
                <c:pt idx="463">
                  <c:v>24.0</c:v>
                </c:pt>
                <c:pt idx="464">
                  <c:v>60.0</c:v>
                </c:pt>
                <c:pt idx="465">
                  <c:v>44.0</c:v>
                </c:pt>
                <c:pt idx="466">
                  <c:v>76.0</c:v>
                </c:pt>
                <c:pt idx="467">
                  <c:v>20.0</c:v>
                </c:pt>
                <c:pt idx="468">
                  <c:v>56.00000000000001</c:v>
                </c:pt>
                <c:pt idx="469">
                  <c:v>40.0</c:v>
                </c:pt>
                <c:pt idx="470">
                  <c:v>40.0</c:v>
                </c:pt>
                <c:pt idx="471">
                  <c:v>28.0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9745288"/>
        <c:axId val="2069749768"/>
      </c:scatterChart>
      <c:valAx>
        <c:axId val="2069745288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Grade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69749768"/>
        <c:crosses val="autoZero"/>
        <c:crossBetween val="midCat"/>
      </c:valAx>
      <c:valAx>
        <c:axId val="2069749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MBT Score</a:t>
                </a:r>
                <a:r>
                  <a:rPr lang="en-US" sz="2000" baseline="0"/>
                  <a:t> (%)</a:t>
                </a:r>
                <a:endParaRPr lang="en-US" sz="2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697452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400" baseline="0" dirty="0" smtClean="0"/>
              <a:t>MBT </a:t>
            </a:r>
            <a:r>
              <a:rPr lang="en-US" sz="2400" baseline="0" dirty="0"/>
              <a:t>Scores </a:t>
            </a:r>
            <a:r>
              <a:rPr lang="en-US" sz="2400" baseline="0" dirty="0" err="1"/>
              <a:t>vs</a:t>
            </a:r>
            <a:r>
              <a:rPr lang="en-US" sz="2400" baseline="0" dirty="0"/>
              <a:t> </a:t>
            </a:r>
            <a:r>
              <a:rPr lang="en-US" sz="2400" baseline="0" dirty="0" smtClean="0"/>
              <a:t>Grades (Algebra-Based Mechanics, Spring 2014)</a:t>
            </a:r>
            <a:endParaRPr lang="en-US" sz="24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MBT Score (%)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Sheet1!$M$2:$M$409</c:f>
              <c:numCache>
                <c:formatCode>General</c:formatCode>
                <c:ptCount val="408"/>
                <c:pt idx="0">
                  <c:v>79.33333333333331</c:v>
                </c:pt>
                <c:pt idx="1">
                  <c:v>75.77777777777776</c:v>
                </c:pt>
                <c:pt idx="2">
                  <c:v>89.66666666666665</c:v>
                </c:pt>
                <c:pt idx="3">
                  <c:v>82.33333333333333</c:v>
                </c:pt>
                <c:pt idx="4">
                  <c:v>94.77777777777777</c:v>
                </c:pt>
                <c:pt idx="5">
                  <c:v>90.0</c:v>
                </c:pt>
                <c:pt idx="6">
                  <c:v>82.11111111111111</c:v>
                </c:pt>
                <c:pt idx="7">
                  <c:v>56.44444444444443</c:v>
                </c:pt>
                <c:pt idx="8">
                  <c:v>57.11111111111111</c:v>
                </c:pt>
                <c:pt idx="9">
                  <c:v>87.1111111111111</c:v>
                </c:pt>
                <c:pt idx="10">
                  <c:v>88.88888888888886</c:v>
                </c:pt>
                <c:pt idx="11">
                  <c:v>66.77777777777777</c:v>
                </c:pt>
                <c:pt idx="12">
                  <c:v>81.44444444444445</c:v>
                </c:pt>
                <c:pt idx="13">
                  <c:v>80.33333333333331</c:v>
                </c:pt>
                <c:pt idx="14">
                  <c:v>79.77777777777777</c:v>
                </c:pt>
                <c:pt idx="15">
                  <c:v>89.55555555555554</c:v>
                </c:pt>
                <c:pt idx="16">
                  <c:v>88.77777777777776</c:v>
                </c:pt>
                <c:pt idx="17">
                  <c:v>58.66666666666664</c:v>
                </c:pt>
                <c:pt idx="18">
                  <c:v>80.77777777777777</c:v>
                </c:pt>
                <c:pt idx="19">
                  <c:v>68.33333333333331</c:v>
                </c:pt>
                <c:pt idx="20">
                  <c:v>93.11111111111111</c:v>
                </c:pt>
                <c:pt idx="21">
                  <c:v>92.44444444444445</c:v>
                </c:pt>
                <c:pt idx="22">
                  <c:v>85.0</c:v>
                </c:pt>
                <c:pt idx="23">
                  <c:v>81.88888888888886</c:v>
                </c:pt>
                <c:pt idx="24">
                  <c:v>55.44444444444443</c:v>
                </c:pt>
                <c:pt idx="25">
                  <c:v>75.77777777777776</c:v>
                </c:pt>
                <c:pt idx="26">
                  <c:v>75.1111111111111</c:v>
                </c:pt>
                <c:pt idx="27">
                  <c:v>80.88888888888886</c:v>
                </c:pt>
                <c:pt idx="28">
                  <c:v>56.8888888888889</c:v>
                </c:pt>
                <c:pt idx="29">
                  <c:v>96.44444444444445</c:v>
                </c:pt>
                <c:pt idx="30">
                  <c:v>73.22222222222223</c:v>
                </c:pt>
                <c:pt idx="31">
                  <c:v>65.11111111111111</c:v>
                </c:pt>
                <c:pt idx="32">
                  <c:v>85.0</c:v>
                </c:pt>
                <c:pt idx="33">
                  <c:v>72.66666666666667</c:v>
                </c:pt>
                <c:pt idx="34">
                  <c:v>69.11111111111111</c:v>
                </c:pt>
                <c:pt idx="35">
                  <c:v>85.55555555555554</c:v>
                </c:pt>
                <c:pt idx="36">
                  <c:v>76.44444444444445</c:v>
                </c:pt>
                <c:pt idx="37">
                  <c:v>88.1111111111111</c:v>
                </c:pt>
                <c:pt idx="38">
                  <c:v>75.66666666666667</c:v>
                </c:pt>
                <c:pt idx="39">
                  <c:v>67.0</c:v>
                </c:pt>
                <c:pt idx="40">
                  <c:v>61.33333333333333</c:v>
                </c:pt>
                <c:pt idx="41">
                  <c:v>75.33333333333331</c:v>
                </c:pt>
                <c:pt idx="42">
                  <c:v>61.44444444444443</c:v>
                </c:pt>
                <c:pt idx="43">
                  <c:v>53.8888888888889</c:v>
                </c:pt>
                <c:pt idx="44">
                  <c:v>82.44444444444445</c:v>
                </c:pt>
                <c:pt idx="45">
                  <c:v>62.66666666666666</c:v>
                </c:pt>
                <c:pt idx="46">
                  <c:v>68.22222222222221</c:v>
                </c:pt>
                <c:pt idx="47">
                  <c:v>71.55555555555553</c:v>
                </c:pt>
                <c:pt idx="48">
                  <c:v>65.77777777777777</c:v>
                </c:pt>
                <c:pt idx="49">
                  <c:v>69.55555555555554</c:v>
                </c:pt>
                <c:pt idx="50">
                  <c:v>75.1111111111111</c:v>
                </c:pt>
                <c:pt idx="51">
                  <c:v>58.77777777777777</c:v>
                </c:pt>
                <c:pt idx="52">
                  <c:v>64.0</c:v>
                </c:pt>
                <c:pt idx="53">
                  <c:v>78.44444444444447</c:v>
                </c:pt>
                <c:pt idx="54">
                  <c:v>89.55555555555554</c:v>
                </c:pt>
                <c:pt idx="55">
                  <c:v>74.22222222222223</c:v>
                </c:pt>
                <c:pt idx="56">
                  <c:v>83.11111111111111</c:v>
                </c:pt>
                <c:pt idx="57">
                  <c:v>83.33333333333333</c:v>
                </c:pt>
                <c:pt idx="58">
                  <c:v>91.88888888888886</c:v>
                </c:pt>
                <c:pt idx="59">
                  <c:v>74.22222222222223</c:v>
                </c:pt>
                <c:pt idx="60">
                  <c:v>80.77777777777777</c:v>
                </c:pt>
                <c:pt idx="61">
                  <c:v>60.77777777777777</c:v>
                </c:pt>
                <c:pt idx="62">
                  <c:v>84.22222222222221</c:v>
                </c:pt>
                <c:pt idx="63">
                  <c:v>76.44444444444445</c:v>
                </c:pt>
                <c:pt idx="64">
                  <c:v>71.88888888888886</c:v>
                </c:pt>
                <c:pt idx="65">
                  <c:v>74.88888888888887</c:v>
                </c:pt>
                <c:pt idx="66">
                  <c:v>58.66666666666664</c:v>
                </c:pt>
                <c:pt idx="67">
                  <c:v>86.22222222222223</c:v>
                </c:pt>
                <c:pt idx="68">
                  <c:v>68.22222222222221</c:v>
                </c:pt>
                <c:pt idx="69">
                  <c:v>94.77777777777777</c:v>
                </c:pt>
                <c:pt idx="70">
                  <c:v>90.77777777777777</c:v>
                </c:pt>
                <c:pt idx="71">
                  <c:v>73.88888888888886</c:v>
                </c:pt>
                <c:pt idx="72">
                  <c:v>86.55555555555554</c:v>
                </c:pt>
                <c:pt idx="73">
                  <c:v>87.55555555555554</c:v>
                </c:pt>
                <c:pt idx="74">
                  <c:v>69.0</c:v>
                </c:pt>
                <c:pt idx="75">
                  <c:v>88.77777777777776</c:v>
                </c:pt>
                <c:pt idx="76">
                  <c:v>61.77777777777778</c:v>
                </c:pt>
                <c:pt idx="77">
                  <c:v>74.55555555555554</c:v>
                </c:pt>
                <c:pt idx="78">
                  <c:v>76.66666666666667</c:v>
                </c:pt>
                <c:pt idx="79">
                  <c:v>61.77777777777778</c:v>
                </c:pt>
                <c:pt idx="80">
                  <c:v>80.66666666666665</c:v>
                </c:pt>
                <c:pt idx="81">
                  <c:v>85.33333333333333</c:v>
                </c:pt>
                <c:pt idx="82">
                  <c:v>53.44444444444444</c:v>
                </c:pt>
                <c:pt idx="83">
                  <c:v>83.77777777777776</c:v>
                </c:pt>
                <c:pt idx="84">
                  <c:v>85.55555555555554</c:v>
                </c:pt>
                <c:pt idx="85">
                  <c:v>81.88888888888886</c:v>
                </c:pt>
                <c:pt idx="86">
                  <c:v>93.11111111111111</c:v>
                </c:pt>
                <c:pt idx="87">
                  <c:v>65.11111111111111</c:v>
                </c:pt>
                <c:pt idx="88">
                  <c:v>82.22222222222221</c:v>
                </c:pt>
                <c:pt idx="89">
                  <c:v>72.44444444444445</c:v>
                </c:pt>
                <c:pt idx="90">
                  <c:v>64.66666666666665</c:v>
                </c:pt>
                <c:pt idx="91">
                  <c:v>89.88888888888886</c:v>
                </c:pt>
                <c:pt idx="92">
                  <c:v>85.33333333333333</c:v>
                </c:pt>
                <c:pt idx="93">
                  <c:v>64.88888888888886</c:v>
                </c:pt>
                <c:pt idx="94">
                  <c:v>84.11111111111111</c:v>
                </c:pt>
                <c:pt idx="95">
                  <c:v>70.11111111111111</c:v>
                </c:pt>
                <c:pt idx="96">
                  <c:v>74.55555555555554</c:v>
                </c:pt>
                <c:pt idx="97">
                  <c:v>90.88888888888886</c:v>
                </c:pt>
                <c:pt idx="98">
                  <c:v>83.66666666666667</c:v>
                </c:pt>
                <c:pt idx="99">
                  <c:v>71.0</c:v>
                </c:pt>
                <c:pt idx="100">
                  <c:v>80.0</c:v>
                </c:pt>
                <c:pt idx="101">
                  <c:v>69.77777777777777</c:v>
                </c:pt>
                <c:pt idx="102">
                  <c:v>51.33333333333333</c:v>
                </c:pt>
                <c:pt idx="103">
                  <c:v>83.33333333333333</c:v>
                </c:pt>
                <c:pt idx="104">
                  <c:v>56.66666666666664</c:v>
                </c:pt>
                <c:pt idx="105">
                  <c:v>77.55555555555554</c:v>
                </c:pt>
                <c:pt idx="106">
                  <c:v>55.55555555555556</c:v>
                </c:pt>
                <c:pt idx="107">
                  <c:v>56.11111111111111</c:v>
                </c:pt>
                <c:pt idx="108">
                  <c:v>83.11111111111111</c:v>
                </c:pt>
                <c:pt idx="109">
                  <c:v>77.77777777777777</c:v>
                </c:pt>
                <c:pt idx="110">
                  <c:v>53.44444444444444</c:v>
                </c:pt>
                <c:pt idx="111">
                  <c:v>84.33333333333333</c:v>
                </c:pt>
                <c:pt idx="112">
                  <c:v>86.44444444444445</c:v>
                </c:pt>
                <c:pt idx="113">
                  <c:v>83.88888888888886</c:v>
                </c:pt>
                <c:pt idx="114">
                  <c:v>64.44444444444445</c:v>
                </c:pt>
                <c:pt idx="115">
                  <c:v>86.22222222222223</c:v>
                </c:pt>
                <c:pt idx="116">
                  <c:v>62.66666666666666</c:v>
                </c:pt>
                <c:pt idx="117">
                  <c:v>65.33333333333331</c:v>
                </c:pt>
                <c:pt idx="118">
                  <c:v>82.22222222222221</c:v>
                </c:pt>
                <c:pt idx="119">
                  <c:v>77.44444444444445</c:v>
                </c:pt>
                <c:pt idx="120">
                  <c:v>68.66666666666667</c:v>
                </c:pt>
                <c:pt idx="121">
                  <c:v>82.77777777777776</c:v>
                </c:pt>
                <c:pt idx="122">
                  <c:v>78.0</c:v>
                </c:pt>
                <c:pt idx="123">
                  <c:v>74.88888888888887</c:v>
                </c:pt>
                <c:pt idx="124">
                  <c:v>90.11111111111111</c:v>
                </c:pt>
                <c:pt idx="125">
                  <c:v>65.55555555555554</c:v>
                </c:pt>
                <c:pt idx="126">
                  <c:v>77.44444444444445</c:v>
                </c:pt>
                <c:pt idx="127">
                  <c:v>73.22222222222223</c:v>
                </c:pt>
                <c:pt idx="128">
                  <c:v>96.0</c:v>
                </c:pt>
                <c:pt idx="129">
                  <c:v>63.44444444444444</c:v>
                </c:pt>
                <c:pt idx="130">
                  <c:v>80.55555555555554</c:v>
                </c:pt>
                <c:pt idx="131">
                  <c:v>76.55555555555554</c:v>
                </c:pt>
                <c:pt idx="132">
                  <c:v>68.77777777777777</c:v>
                </c:pt>
                <c:pt idx="133">
                  <c:v>62.22222222222222</c:v>
                </c:pt>
                <c:pt idx="134">
                  <c:v>61.44444444444443</c:v>
                </c:pt>
                <c:pt idx="135">
                  <c:v>90.44444444444445</c:v>
                </c:pt>
                <c:pt idx="136">
                  <c:v>83.11111111111111</c:v>
                </c:pt>
                <c:pt idx="137">
                  <c:v>56.33333333333334</c:v>
                </c:pt>
                <c:pt idx="138">
                  <c:v>88.44444444444445</c:v>
                </c:pt>
                <c:pt idx="139">
                  <c:v>93.55555555555554</c:v>
                </c:pt>
                <c:pt idx="140">
                  <c:v>78.66666666666665</c:v>
                </c:pt>
                <c:pt idx="141">
                  <c:v>86.22222222222223</c:v>
                </c:pt>
                <c:pt idx="142">
                  <c:v>91.77777777777777</c:v>
                </c:pt>
                <c:pt idx="143">
                  <c:v>85.0</c:v>
                </c:pt>
                <c:pt idx="144">
                  <c:v>80.66666666666665</c:v>
                </c:pt>
                <c:pt idx="145">
                  <c:v>70.0</c:v>
                </c:pt>
                <c:pt idx="146">
                  <c:v>87.44444444444445</c:v>
                </c:pt>
                <c:pt idx="147">
                  <c:v>80.66666666666665</c:v>
                </c:pt>
                <c:pt idx="148">
                  <c:v>71.66666666666667</c:v>
                </c:pt>
                <c:pt idx="149">
                  <c:v>72.22222222222221</c:v>
                </c:pt>
                <c:pt idx="150">
                  <c:v>66.55555555555554</c:v>
                </c:pt>
                <c:pt idx="151">
                  <c:v>92.33333333333331</c:v>
                </c:pt>
                <c:pt idx="152">
                  <c:v>81.77777777777777</c:v>
                </c:pt>
                <c:pt idx="153">
                  <c:v>62.8888888888889</c:v>
                </c:pt>
                <c:pt idx="154">
                  <c:v>67.11111111111111</c:v>
                </c:pt>
                <c:pt idx="155">
                  <c:v>60.44444444444443</c:v>
                </c:pt>
                <c:pt idx="156">
                  <c:v>80.88888888888886</c:v>
                </c:pt>
                <c:pt idx="157">
                  <c:v>69.77777777777777</c:v>
                </c:pt>
                <c:pt idx="158">
                  <c:v>85.44444444444445</c:v>
                </c:pt>
                <c:pt idx="159">
                  <c:v>81.0</c:v>
                </c:pt>
                <c:pt idx="160">
                  <c:v>76.0</c:v>
                </c:pt>
                <c:pt idx="161">
                  <c:v>83.44444444444445</c:v>
                </c:pt>
                <c:pt idx="162">
                  <c:v>58.77777777777777</c:v>
                </c:pt>
                <c:pt idx="163">
                  <c:v>60.44444444444443</c:v>
                </c:pt>
                <c:pt idx="164">
                  <c:v>82.33333333333333</c:v>
                </c:pt>
                <c:pt idx="165">
                  <c:v>84.22222222222221</c:v>
                </c:pt>
                <c:pt idx="166">
                  <c:v>46.8888888888889</c:v>
                </c:pt>
                <c:pt idx="167">
                  <c:v>89.22222222222223</c:v>
                </c:pt>
                <c:pt idx="168">
                  <c:v>74.22222222222223</c:v>
                </c:pt>
                <c:pt idx="169">
                  <c:v>93.77777777777777</c:v>
                </c:pt>
                <c:pt idx="170">
                  <c:v>75.66666666666667</c:v>
                </c:pt>
                <c:pt idx="171">
                  <c:v>72.88888888888886</c:v>
                </c:pt>
                <c:pt idx="172">
                  <c:v>80.88888888888886</c:v>
                </c:pt>
                <c:pt idx="173">
                  <c:v>82.44444444444445</c:v>
                </c:pt>
                <c:pt idx="174">
                  <c:v>80.77777777777777</c:v>
                </c:pt>
                <c:pt idx="175">
                  <c:v>59.33333333333334</c:v>
                </c:pt>
                <c:pt idx="176">
                  <c:v>72.77777777777776</c:v>
                </c:pt>
                <c:pt idx="177">
                  <c:v>92.22222222222223</c:v>
                </c:pt>
                <c:pt idx="178">
                  <c:v>82.22222222222221</c:v>
                </c:pt>
                <c:pt idx="179">
                  <c:v>75.22222222222223</c:v>
                </c:pt>
                <c:pt idx="180">
                  <c:v>68.88888888888886</c:v>
                </c:pt>
                <c:pt idx="181">
                  <c:v>73.44444444444445</c:v>
                </c:pt>
                <c:pt idx="182">
                  <c:v>84.66666666666667</c:v>
                </c:pt>
                <c:pt idx="183">
                  <c:v>74.22222222222223</c:v>
                </c:pt>
                <c:pt idx="184">
                  <c:v>59.66666666666666</c:v>
                </c:pt>
                <c:pt idx="185">
                  <c:v>77.33333333333331</c:v>
                </c:pt>
                <c:pt idx="186">
                  <c:v>83.55555555555554</c:v>
                </c:pt>
                <c:pt idx="187">
                  <c:v>73.22222222222223</c:v>
                </c:pt>
                <c:pt idx="188">
                  <c:v>79.55555555555554</c:v>
                </c:pt>
                <c:pt idx="189">
                  <c:v>77.11111111111111</c:v>
                </c:pt>
                <c:pt idx="190">
                  <c:v>75.22222222222223</c:v>
                </c:pt>
                <c:pt idx="191">
                  <c:v>85.55555555555554</c:v>
                </c:pt>
                <c:pt idx="192">
                  <c:v>75.55555555555554</c:v>
                </c:pt>
                <c:pt idx="193">
                  <c:v>85.11111111111111</c:v>
                </c:pt>
                <c:pt idx="194">
                  <c:v>66.66666666666665</c:v>
                </c:pt>
                <c:pt idx="195">
                  <c:v>80.0</c:v>
                </c:pt>
                <c:pt idx="196">
                  <c:v>86.44444444444445</c:v>
                </c:pt>
                <c:pt idx="197">
                  <c:v>80.88888888888886</c:v>
                </c:pt>
                <c:pt idx="198">
                  <c:v>89.77777777777776</c:v>
                </c:pt>
                <c:pt idx="199">
                  <c:v>72.66666666666667</c:v>
                </c:pt>
                <c:pt idx="200">
                  <c:v>79.44444444444445</c:v>
                </c:pt>
                <c:pt idx="201">
                  <c:v>52.0</c:v>
                </c:pt>
                <c:pt idx="202">
                  <c:v>89.44444444444445</c:v>
                </c:pt>
                <c:pt idx="203">
                  <c:v>55.66666666666664</c:v>
                </c:pt>
                <c:pt idx="204">
                  <c:v>75.44444444444445</c:v>
                </c:pt>
                <c:pt idx="205">
                  <c:v>69.11111111111111</c:v>
                </c:pt>
                <c:pt idx="206">
                  <c:v>78.33333333333331</c:v>
                </c:pt>
                <c:pt idx="207">
                  <c:v>79.77777777777777</c:v>
                </c:pt>
                <c:pt idx="208">
                  <c:v>82.66666666666667</c:v>
                </c:pt>
                <c:pt idx="209">
                  <c:v>67.55555555555554</c:v>
                </c:pt>
                <c:pt idx="210">
                  <c:v>88.88888888888886</c:v>
                </c:pt>
                <c:pt idx="211">
                  <c:v>79.33333333333331</c:v>
                </c:pt>
                <c:pt idx="212">
                  <c:v>77.55555555555554</c:v>
                </c:pt>
                <c:pt idx="213">
                  <c:v>89.88888888888886</c:v>
                </c:pt>
                <c:pt idx="214">
                  <c:v>55.11111111111111</c:v>
                </c:pt>
                <c:pt idx="215">
                  <c:v>69.11111111111111</c:v>
                </c:pt>
                <c:pt idx="216">
                  <c:v>65.22222222222223</c:v>
                </c:pt>
                <c:pt idx="217">
                  <c:v>70.44444444444445</c:v>
                </c:pt>
                <c:pt idx="218">
                  <c:v>73.88888888888886</c:v>
                </c:pt>
                <c:pt idx="219">
                  <c:v>89.88888888888886</c:v>
                </c:pt>
                <c:pt idx="220">
                  <c:v>94.66666666666667</c:v>
                </c:pt>
                <c:pt idx="221">
                  <c:v>64.0</c:v>
                </c:pt>
                <c:pt idx="222">
                  <c:v>79.66666666666665</c:v>
                </c:pt>
                <c:pt idx="223">
                  <c:v>84.44444444444445</c:v>
                </c:pt>
                <c:pt idx="224">
                  <c:v>81.11111111111111</c:v>
                </c:pt>
                <c:pt idx="225">
                  <c:v>76.66666666666667</c:v>
                </c:pt>
                <c:pt idx="226">
                  <c:v>79.11111111111111</c:v>
                </c:pt>
                <c:pt idx="227">
                  <c:v>73.55555555555554</c:v>
                </c:pt>
                <c:pt idx="228">
                  <c:v>72.11111111111111</c:v>
                </c:pt>
                <c:pt idx="229">
                  <c:v>92.44444444444445</c:v>
                </c:pt>
                <c:pt idx="230">
                  <c:v>76.22222222222223</c:v>
                </c:pt>
                <c:pt idx="231">
                  <c:v>88.88888888888886</c:v>
                </c:pt>
                <c:pt idx="232">
                  <c:v>85.33333333333333</c:v>
                </c:pt>
                <c:pt idx="233">
                  <c:v>83.44444444444445</c:v>
                </c:pt>
                <c:pt idx="234">
                  <c:v>95.55555555555554</c:v>
                </c:pt>
                <c:pt idx="235">
                  <c:v>71.11111111111111</c:v>
                </c:pt>
                <c:pt idx="236">
                  <c:v>78.11111111111111</c:v>
                </c:pt>
                <c:pt idx="237">
                  <c:v>80.22222222222221</c:v>
                </c:pt>
                <c:pt idx="238">
                  <c:v>82.88888888888886</c:v>
                </c:pt>
                <c:pt idx="239">
                  <c:v>80.77777777777777</c:v>
                </c:pt>
                <c:pt idx="240">
                  <c:v>80.77777777777777</c:v>
                </c:pt>
                <c:pt idx="241">
                  <c:v>92.77777777777777</c:v>
                </c:pt>
                <c:pt idx="242">
                  <c:v>52.11111111111111</c:v>
                </c:pt>
                <c:pt idx="243">
                  <c:v>80.44444444444445</c:v>
                </c:pt>
                <c:pt idx="244">
                  <c:v>83.55555555555554</c:v>
                </c:pt>
                <c:pt idx="245">
                  <c:v>64.11111111111111</c:v>
                </c:pt>
                <c:pt idx="246">
                  <c:v>87.33333333333331</c:v>
                </c:pt>
                <c:pt idx="247">
                  <c:v>75.66666666666667</c:v>
                </c:pt>
                <c:pt idx="248">
                  <c:v>54.33333333333334</c:v>
                </c:pt>
                <c:pt idx="249">
                  <c:v>77.33333333333331</c:v>
                </c:pt>
                <c:pt idx="250">
                  <c:v>84.77777777777776</c:v>
                </c:pt>
                <c:pt idx="251">
                  <c:v>59.77777777777777</c:v>
                </c:pt>
                <c:pt idx="252">
                  <c:v>81.33333333333331</c:v>
                </c:pt>
                <c:pt idx="253">
                  <c:v>72.44444444444445</c:v>
                </c:pt>
                <c:pt idx="254">
                  <c:v>64.44444444444445</c:v>
                </c:pt>
                <c:pt idx="255">
                  <c:v>72.11111111111111</c:v>
                </c:pt>
                <c:pt idx="256">
                  <c:v>66.55555555555554</c:v>
                </c:pt>
                <c:pt idx="257">
                  <c:v>73.88888888888886</c:v>
                </c:pt>
                <c:pt idx="258">
                  <c:v>64.77777777777776</c:v>
                </c:pt>
                <c:pt idx="259">
                  <c:v>74.88888888888887</c:v>
                </c:pt>
                <c:pt idx="260">
                  <c:v>64.88888888888886</c:v>
                </c:pt>
                <c:pt idx="261">
                  <c:v>47.22222222222222</c:v>
                </c:pt>
                <c:pt idx="262">
                  <c:v>74.0</c:v>
                </c:pt>
                <c:pt idx="263">
                  <c:v>64.77777777777776</c:v>
                </c:pt>
                <c:pt idx="264">
                  <c:v>58.33333333333334</c:v>
                </c:pt>
                <c:pt idx="265">
                  <c:v>84.44444444444445</c:v>
                </c:pt>
                <c:pt idx="266">
                  <c:v>91.0</c:v>
                </c:pt>
                <c:pt idx="267">
                  <c:v>81.77777777777777</c:v>
                </c:pt>
                <c:pt idx="268">
                  <c:v>58.8888888888889</c:v>
                </c:pt>
                <c:pt idx="269">
                  <c:v>92.33333333333331</c:v>
                </c:pt>
                <c:pt idx="270">
                  <c:v>74.88888888888887</c:v>
                </c:pt>
                <c:pt idx="271">
                  <c:v>79.77777777777777</c:v>
                </c:pt>
                <c:pt idx="272">
                  <c:v>84.77777777777776</c:v>
                </c:pt>
                <c:pt idx="273">
                  <c:v>68.55555555555554</c:v>
                </c:pt>
                <c:pt idx="274">
                  <c:v>59.22222222222222</c:v>
                </c:pt>
                <c:pt idx="275">
                  <c:v>80.66666666666665</c:v>
                </c:pt>
                <c:pt idx="276">
                  <c:v>64.88888888888886</c:v>
                </c:pt>
                <c:pt idx="277">
                  <c:v>75.55555555555554</c:v>
                </c:pt>
                <c:pt idx="278">
                  <c:v>89.88888888888886</c:v>
                </c:pt>
                <c:pt idx="279">
                  <c:v>70.44444444444445</c:v>
                </c:pt>
                <c:pt idx="280">
                  <c:v>38.22222222222222</c:v>
                </c:pt>
                <c:pt idx="281">
                  <c:v>66.77777777777777</c:v>
                </c:pt>
                <c:pt idx="282">
                  <c:v>87.88888888888887</c:v>
                </c:pt>
                <c:pt idx="283">
                  <c:v>91.55555555555554</c:v>
                </c:pt>
                <c:pt idx="284">
                  <c:v>57.8888888888889</c:v>
                </c:pt>
                <c:pt idx="285">
                  <c:v>79.0</c:v>
                </c:pt>
                <c:pt idx="286">
                  <c:v>88.1111111111111</c:v>
                </c:pt>
                <c:pt idx="287">
                  <c:v>68.0</c:v>
                </c:pt>
                <c:pt idx="288">
                  <c:v>71.0</c:v>
                </c:pt>
                <c:pt idx="289">
                  <c:v>62.66666666666666</c:v>
                </c:pt>
                <c:pt idx="290">
                  <c:v>69.0</c:v>
                </c:pt>
                <c:pt idx="291">
                  <c:v>59.55555555555555</c:v>
                </c:pt>
                <c:pt idx="292">
                  <c:v>67.88888888888886</c:v>
                </c:pt>
                <c:pt idx="293">
                  <c:v>55.11111111111111</c:v>
                </c:pt>
                <c:pt idx="294">
                  <c:v>51.22222222222222</c:v>
                </c:pt>
                <c:pt idx="295">
                  <c:v>72.66666666666667</c:v>
                </c:pt>
                <c:pt idx="296">
                  <c:v>60.55555555555555</c:v>
                </c:pt>
                <c:pt idx="297">
                  <c:v>60.55555555555555</c:v>
                </c:pt>
                <c:pt idx="298">
                  <c:v>62.8888888888889</c:v>
                </c:pt>
                <c:pt idx="299">
                  <c:v>71.22222222222221</c:v>
                </c:pt>
                <c:pt idx="300">
                  <c:v>70.22222222222221</c:v>
                </c:pt>
                <c:pt idx="301">
                  <c:v>75.1111111111111</c:v>
                </c:pt>
                <c:pt idx="302">
                  <c:v>83.11111111111111</c:v>
                </c:pt>
                <c:pt idx="303">
                  <c:v>67.77777777777777</c:v>
                </c:pt>
                <c:pt idx="304">
                  <c:v>65.33333333333331</c:v>
                </c:pt>
                <c:pt idx="305">
                  <c:v>56.55555555555556</c:v>
                </c:pt>
                <c:pt idx="306">
                  <c:v>74.44444444444445</c:v>
                </c:pt>
                <c:pt idx="307">
                  <c:v>73.33333333333331</c:v>
                </c:pt>
                <c:pt idx="308">
                  <c:v>92.66666666666665</c:v>
                </c:pt>
                <c:pt idx="309">
                  <c:v>75.0</c:v>
                </c:pt>
                <c:pt idx="310">
                  <c:v>66.55555555555554</c:v>
                </c:pt>
                <c:pt idx="311">
                  <c:v>90.77777777777777</c:v>
                </c:pt>
                <c:pt idx="312">
                  <c:v>88.0</c:v>
                </c:pt>
                <c:pt idx="313">
                  <c:v>55.8888888888889</c:v>
                </c:pt>
                <c:pt idx="314">
                  <c:v>62.8888888888889</c:v>
                </c:pt>
                <c:pt idx="315">
                  <c:v>75.66666666666667</c:v>
                </c:pt>
                <c:pt idx="316">
                  <c:v>86.22222222222223</c:v>
                </c:pt>
                <c:pt idx="317">
                  <c:v>82.0</c:v>
                </c:pt>
                <c:pt idx="318">
                  <c:v>67.55555555555554</c:v>
                </c:pt>
                <c:pt idx="319">
                  <c:v>69.11111111111111</c:v>
                </c:pt>
                <c:pt idx="320">
                  <c:v>87.77777777777776</c:v>
                </c:pt>
                <c:pt idx="321">
                  <c:v>77.88888888888886</c:v>
                </c:pt>
                <c:pt idx="322">
                  <c:v>86.44444444444445</c:v>
                </c:pt>
                <c:pt idx="323">
                  <c:v>69.55555555555554</c:v>
                </c:pt>
                <c:pt idx="324">
                  <c:v>62.77777777777778</c:v>
                </c:pt>
                <c:pt idx="325">
                  <c:v>71.22222222222221</c:v>
                </c:pt>
                <c:pt idx="326">
                  <c:v>96.55555555555553</c:v>
                </c:pt>
                <c:pt idx="327">
                  <c:v>57.33333333333334</c:v>
                </c:pt>
                <c:pt idx="328">
                  <c:v>68.0</c:v>
                </c:pt>
                <c:pt idx="329">
                  <c:v>57.66666666666664</c:v>
                </c:pt>
                <c:pt idx="330">
                  <c:v>69.44444444444445</c:v>
                </c:pt>
                <c:pt idx="331">
                  <c:v>88.0</c:v>
                </c:pt>
                <c:pt idx="332">
                  <c:v>61.33333333333333</c:v>
                </c:pt>
                <c:pt idx="333">
                  <c:v>76.0</c:v>
                </c:pt>
                <c:pt idx="334">
                  <c:v>82.88888888888886</c:v>
                </c:pt>
                <c:pt idx="335">
                  <c:v>81.88888888888886</c:v>
                </c:pt>
                <c:pt idx="336">
                  <c:v>67.11111111111111</c:v>
                </c:pt>
                <c:pt idx="337">
                  <c:v>77.22222222222223</c:v>
                </c:pt>
                <c:pt idx="338">
                  <c:v>60.55555555555555</c:v>
                </c:pt>
                <c:pt idx="339">
                  <c:v>73.11111111111111</c:v>
                </c:pt>
                <c:pt idx="340">
                  <c:v>75.1111111111111</c:v>
                </c:pt>
                <c:pt idx="341">
                  <c:v>88.88888888888886</c:v>
                </c:pt>
                <c:pt idx="342">
                  <c:v>82.0</c:v>
                </c:pt>
                <c:pt idx="343">
                  <c:v>52.33333333333333</c:v>
                </c:pt>
                <c:pt idx="344">
                  <c:v>65.88888888888886</c:v>
                </c:pt>
                <c:pt idx="345">
                  <c:v>82.44444444444445</c:v>
                </c:pt>
                <c:pt idx="346">
                  <c:v>74.22222222222223</c:v>
                </c:pt>
                <c:pt idx="347">
                  <c:v>75.55555555555554</c:v>
                </c:pt>
                <c:pt idx="348">
                  <c:v>70.44444444444445</c:v>
                </c:pt>
                <c:pt idx="349">
                  <c:v>70.11111111111111</c:v>
                </c:pt>
                <c:pt idx="350">
                  <c:v>88.66666666666667</c:v>
                </c:pt>
                <c:pt idx="351">
                  <c:v>89.88888888888886</c:v>
                </c:pt>
                <c:pt idx="352">
                  <c:v>74.22222222222223</c:v>
                </c:pt>
                <c:pt idx="353">
                  <c:v>91.66666666666665</c:v>
                </c:pt>
                <c:pt idx="354">
                  <c:v>60.66666666666666</c:v>
                </c:pt>
                <c:pt idx="355">
                  <c:v>81.44444444444445</c:v>
                </c:pt>
                <c:pt idx="356">
                  <c:v>75.22222222222223</c:v>
                </c:pt>
                <c:pt idx="357">
                  <c:v>86.11111111111111</c:v>
                </c:pt>
                <c:pt idx="358">
                  <c:v>76.33333333333331</c:v>
                </c:pt>
                <c:pt idx="359">
                  <c:v>77.11111111111111</c:v>
                </c:pt>
                <c:pt idx="360">
                  <c:v>67.44444444444445</c:v>
                </c:pt>
                <c:pt idx="361">
                  <c:v>61.55555555555555</c:v>
                </c:pt>
                <c:pt idx="362">
                  <c:v>76.33333333333331</c:v>
                </c:pt>
                <c:pt idx="363">
                  <c:v>80.22222222222221</c:v>
                </c:pt>
                <c:pt idx="364">
                  <c:v>89.88888888888886</c:v>
                </c:pt>
                <c:pt idx="365">
                  <c:v>89.77777777777776</c:v>
                </c:pt>
                <c:pt idx="366">
                  <c:v>71.11111111111111</c:v>
                </c:pt>
                <c:pt idx="367">
                  <c:v>76.66666666666667</c:v>
                </c:pt>
                <c:pt idx="368">
                  <c:v>83.66666666666667</c:v>
                </c:pt>
                <c:pt idx="369">
                  <c:v>66.11111111111111</c:v>
                </c:pt>
                <c:pt idx="370">
                  <c:v>74.33333333333331</c:v>
                </c:pt>
                <c:pt idx="371">
                  <c:v>70.0</c:v>
                </c:pt>
                <c:pt idx="372">
                  <c:v>54.0</c:v>
                </c:pt>
                <c:pt idx="373">
                  <c:v>84.0</c:v>
                </c:pt>
                <c:pt idx="374">
                  <c:v>75.88888888888886</c:v>
                </c:pt>
                <c:pt idx="375">
                  <c:v>66.44444444444445</c:v>
                </c:pt>
                <c:pt idx="376">
                  <c:v>84.88888888888886</c:v>
                </c:pt>
                <c:pt idx="377">
                  <c:v>84.88888888888886</c:v>
                </c:pt>
                <c:pt idx="378">
                  <c:v>88.55555555555554</c:v>
                </c:pt>
                <c:pt idx="379">
                  <c:v>60.44444444444443</c:v>
                </c:pt>
                <c:pt idx="380">
                  <c:v>64.88888888888886</c:v>
                </c:pt>
                <c:pt idx="381">
                  <c:v>58.33333333333334</c:v>
                </c:pt>
                <c:pt idx="382">
                  <c:v>56.00000000000001</c:v>
                </c:pt>
                <c:pt idx="383">
                  <c:v>68.22222222222221</c:v>
                </c:pt>
                <c:pt idx="384">
                  <c:v>81.33333333333331</c:v>
                </c:pt>
                <c:pt idx="385">
                  <c:v>88.88888888888886</c:v>
                </c:pt>
                <c:pt idx="386">
                  <c:v>87.33333333333331</c:v>
                </c:pt>
                <c:pt idx="387">
                  <c:v>80.66666666666665</c:v>
                </c:pt>
                <c:pt idx="388">
                  <c:v>92.11111111111111</c:v>
                </c:pt>
                <c:pt idx="389">
                  <c:v>65.66666666666665</c:v>
                </c:pt>
                <c:pt idx="390">
                  <c:v>92.77777777777777</c:v>
                </c:pt>
                <c:pt idx="391">
                  <c:v>71.66666666666667</c:v>
                </c:pt>
              </c:numCache>
            </c:numRef>
          </c:xVal>
          <c:yVal>
            <c:numRef>
              <c:f>Sheet1!$O$2:$O$409</c:f>
              <c:numCache>
                <c:formatCode>General</c:formatCode>
                <c:ptCount val="408"/>
                <c:pt idx="0">
                  <c:v>53.85</c:v>
                </c:pt>
                <c:pt idx="1">
                  <c:v>42.31</c:v>
                </c:pt>
                <c:pt idx="2">
                  <c:v>50.0</c:v>
                </c:pt>
                <c:pt idx="3">
                  <c:v>50.0</c:v>
                </c:pt>
                <c:pt idx="4">
                  <c:v>80.77</c:v>
                </c:pt>
                <c:pt idx="5">
                  <c:v>73.08</c:v>
                </c:pt>
                <c:pt idx="6">
                  <c:v>50.0</c:v>
                </c:pt>
                <c:pt idx="7">
                  <c:v>26.92</c:v>
                </c:pt>
                <c:pt idx="8">
                  <c:v>38.46</c:v>
                </c:pt>
                <c:pt idx="9">
                  <c:v>65.38</c:v>
                </c:pt>
                <c:pt idx="10">
                  <c:v>65.38</c:v>
                </c:pt>
                <c:pt idx="11">
                  <c:v>42.31</c:v>
                </c:pt>
                <c:pt idx="12">
                  <c:v>50.0</c:v>
                </c:pt>
                <c:pt idx="13">
                  <c:v>38.46</c:v>
                </c:pt>
                <c:pt idx="14">
                  <c:v>46.15</c:v>
                </c:pt>
                <c:pt idx="15">
                  <c:v>73.08</c:v>
                </c:pt>
                <c:pt idx="16">
                  <c:v>38.46</c:v>
                </c:pt>
                <c:pt idx="17">
                  <c:v>26.92</c:v>
                </c:pt>
                <c:pt idx="18">
                  <c:v>65.38</c:v>
                </c:pt>
                <c:pt idx="19">
                  <c:v>26.92</c:v>
                </c:pt>
                <c:pt idx="20">
                  <c:v>65.38</c:v>
                </c:pt>
                <c:pt idx="21">
                  <c:v>50.0</c:v>
                </c:pt>
                <c:pt idx="22">
                  <c:v>57.69</c:v>
                </c:pt>
                <c:pt idx="23">
                  <c:v>34.62</c:v>
                </c:pt>
                <c:pt idx="24">
                  <c:v>42.31</c:v>
                </c:pt>
                <c:pt idx="25">
                  <c:v>53.85</c:v>
                </c:pt>
                <c:pt idx="26">
                  <c:v>61.54</c:v>
                </c:pt>
                <c:pt idx="27">
                  <c:v>42.31</c:v>
                </c:pt>
                <c:pt idx="28">
                  <c:v>34.62</c:v>
                </c:pt>
                <c:pt idx="29">
                  <c:v>57.69</c:v>
                </c:pt>
                <c:pt idx="30">
                  <c:v>30.77</c:v>
                </c:pt>
                <c:pt idx="31">
                  <c:v>50.0</c:v>
                </c:pt>
                <c:pt idx="32">
                  <c:v>57.69</c:v>
                </c:pt>
                <c:pt idx="33">
                  <c:v>53.85</c:v>
                </c:pt>
                <c:pt idx="34">
                  <c:v>38.46</c:v>
                </c:pt>
                <c:pt idx="35">
                  <c:v>38.46</c:v>
                </c:pt>
                <c:pt idx="36">
                  <c:v>42.31</c:v>
                </c:pt>
                <c:pt idx="37">
                  <c:v>65.38</c:v>
                </c:pt>
                <c:pt idx="38">
                  <c:v>42.31</c:v>
                </c:pt>
                <c:pt idx="39">
                  <c:v>42.31</c:v>
                </c:pt>
                <c:pt idx="40">
                  <c:v>38.46</c:v>
                </c:pt>
                <c:pt idx="41">
                  <c:v>38.46</c:v>
                </c:pt>
                <c:pt idx="42">
                  <c:v>34.62</c:v>
                </c:pt>
                <c:pt idx="43">
                  <c:v>23.08</c:v>
                </c:pt>
                <c:pt idx="44">
                  <c:v>50.0</c:v>
                </c:pt>
                <c:pt idx="45">
                  <c:v>46.15</c:v>
                </c:pt>
                <c:pt idx="46">
                  <c:v>34.62</c:v>
                </c:pt>
                <c:pt idx="47">
                  <c:v>46.15</c:v>
                </c:pt>
                <c:pt idx="48">
                  <c:v>34.62</c:v>
                </c:pt>
                <c:pt idx="49">
                  <c:v>23.08</c:v>
                </c:pt>
                <c:pt idx="50">
                  <c:v>15.38</c:v>
                </c:pt>
                <c:pt idx="51">
                  <c:v>46.15</c:v>
                </c:pt>
                <c:pt idx="52">
                  <c:v>34.62</c:v>
                </c:pt>
                <c:pt idx="53">
                  <c:v>53.85</c:v>
                </c:pt>
                <c:pt idx="54">
                  <c:v>65.38</c:v>
                </c:pt>
                <c:pt idx="55">
                  <c:v>46.15</c:v>
                </c:pt>
                <c:pt idx="56">
                  <c:v>76.92</c:v>
                </c:pt>
                <c:pt idx="57">
                  <c:v>46.15</c:v>
                </c:pt>
                <c:pt idx="58">
                  <c:v>84.62</c:v>
                </c:pt>
                <c:pt idx="59">
                  <c:v>61.54</c:v>
                </c:pt>
                <c:pt idx="60">
                  <c:v>42.31</c:v>
                </c:pt>
                <c:pt idx="61">
                  <c:v>34.62</c:v>
                </c:pt>
                <c:pt idx="62">
                  <c:v>53.85</c:v>
                </c:pt>
                <c:pt idx="63">
                  <c:v>23.08</c:v>
                </c:pt>
                <c:pt idx="64">
                  <c:v>42.31</c:v>
                </c:pt>
                <c:pt idx="65">
                  <c:v>34.62</c:v>
                </c:pt>
                <c:pt idx="66">
                  <c:v>15.38</c:v>
                </c:pt>
                <c:pt idx="67">
                  <c:v>42.31</c:v>
                </c:pt>
                <c:pt idx="68">
                  <c:v>53.85</c:v>
                </c:pt>
                <c:pt idx="69">
                  <c:v>80.77</c:v>
                </c:pt>
                <c:pt idx="70">
                  <c:v>69.23</c:v>
                </c:pt>
                <c:pt idx="71">
                  <c:v>34.62</c:v>
                </c:pt>
                <c:pt idx="72">
                  <c:v>53.85</c:v>
                </c:pt>
                <c:pt idx="73">
                  <c:v>61.54</c:v>
                </c:pt>
                <c:pt idx="74">
                  <c:v>38.46</c:v>
                </c:pt>
                <c:pt idx="75">
                  <c:v>69.23</c:v>
                </c:pt>
                <c:pt idx="76">
                  <c:v>30.77</c:v>
                </c:pt>
                <c:pt idx="77">
                  <c:v>46.15</c:v>
                </c:pt>
                <c:pt idx="78">
                  <c:v>34.62</c:v>
                </c:pt>
                <c:pt idx="79">
                  <c:v>23.08</c:v>
                </c:pt>
                <c:pt idx="80">
                  <c:v>46.15</c:v>
                </c:pt>
                <c:pt idx="81">
                  <c:v>38.46</c:v>
                </c:pt>
                <c:pt idx="82">
                  <c:v>19.23</c:v>
                </c:pt>
                <c:pt idx="83">
                  <c:v>57.69</c:v>
                </c:pt>
                <c:pt idx="84">
                  <c:v>38.46</c:v>
                </c:pt>
                <c:pt idx="85">
                  <c:v>46.15</c:v>
                </c:pt>
                <c:pt idx="86">
                  <c:v>34.62</c:v>
                </c:pt>
                <c:pt idx="87">
                  <c:v>34.62</c:v>
                </c:pt>
                <c:pt idx="88">
                  <c:v>46.15</c:v>
                </c:pt>
                <c:pt idx="89">
                  <c:v>42.31</c:v>
                </c:pt>
                <c:pt idx="90">
                  <c:v>46.15</c:v>
                </c:pt>
                <c:pt idx="91">
                  <c:v>65.38</c:v>
                </c:pt>
                <c:pt idx="92">
                  <c:v>57.69</c:v>
                </c:pt>
                <c:pt idx="93">
                  <c:v>53.85</c:v>
                </c:pt>
                <c:pt idx="94">
                  <c:v>65.38</c:v>
                </c:pt>
                <c:pt idx="95">
                  <c:v>34.62</c:v>
                </c:pt>
                <c:pt idx="96">
                  <c:v>19.23</c:v>
                </c:pt>
                <c:pt idx="97">
                  <c:v>61.54</c:v>
                </c:pt>
                <c:pt idx="98">
                  <c:v>42.31</c:v>
                </c:pt>
                <c:pt idx="99">
                  <c:v>26.92</c:v>
                </c:pt>
                <c:pt idx="100">
                  <c:v>50.0</c:v>
                </c:pt>
                <c:pt idx="101">
                  <c:v>34.62</c:v>
                </c:pt>
                <c:pt idx="102">
                  <c:v>53.85</c:v>
                </c:pt>
                <c:pt idx="103">
                  <c:v>73.08</c:v>
                </c:pt>
                <c:pt idx="104">
                  <c:v>15.38</c:v>
                </c:pt>
                <c:pt idx="105">
                  <c:v>30.77</c:v>
                </c:pt>
                <c:pt idx="106">
                  <c:v>38.46</c:v>
                </c:pt>
                <c:pt idx="107">
                  <c:v>11.54</c:v>
                </c:pt>
                <c:pt idx="108">
                  <c:v>61.54</c:v>
                </c:pt>
                <c:pt idx="109">
                  <c:v>42.31</c:v>
                </c:pt>
                <c:pt idx="110">
                  <c:v>38.46</c:v>
                </c:pt>
                <c:pt idx="111">
                  <c:v>53.85</c:v>
                </c:pt>
                <c:pt idx="112">
                  <c:v>53.85</c:v>
                </c:pt>
                <c:pt idx="113">
                  <c:v>50.0</c:v>
                </c:pt>
                <c:pt idx="114">
                  <c:v>61.54</c:v>
                </c:pt>
                <c:pt idx="115">
                  <c:v>42.31</c:v>
                </c:pt>
                <c:pt idx="116">
                  <c:v>38.46</c:v>
                </c:pt>
                <c:pt idx="117">
                  <c:v>46.15</c:v>
                </c:pt>
                <c:pt idx="118">
                  <c:v>34.62</c:v>
                </c:pt>
                <c:pt idx="119">
                  <c:v>38.46</c:v>
                </c:pt>
                <c:pt idx="120">
                  <c:v>38.46</c:v>
                </c:pt>
                <c:pt idx="121">
                  <c:v>38.46</c:v>
                </c:pt>
                <c:pt idx="122">
                  <c:v>53.85</c:v>
                </c:pt>
                <c:pt idx="123">
                  <c:v>42.31</c:v>
                </c:pt>
                <c:pt idx="124">
                  <c:v>61.54</c:v>
                </c:pt>
                <c:pt idx="125">
                  <c:v>15.38</c:v>
                </c:pt>
                <c:pt idx="126">
                  <c:v>38.46</c:v>
                </c:pt>
                <c:pt idx="127">
                  <c:v>42.31</c:v>
                </c:pt>
                <c:pt idx="128">
                  <c:v>57.69</c:v>
                </c:pt>
                <c:pt idx="129">
                  <c:v>34.62</c:v>
                </c:pt>
                <c:pt idx="130">
                  <c:v>38.46</c:v>
                </c:pt>
                <c:pt idx="131">
                  <c:v>42.31</c:v>
                </c:pt>
                <c:pt idx="132">
                  <c:v>30.77</c:v>
                </c:pt>
                <c:pt idx="133">
                  <c:v>34.62</c:v>
                </c:pt>
                <c:pt idx="134">
                  <c:v>50.0</c:v>
                </c:pt>
                <c:pt idx="135">
                  <c:v>61.54</c:v>
                </c:pt>
                <c:pt idx="136">
                  <c:v>46.15</c:v>
                </c:pt>
                <c:pt idx="137">
                  <c:v>34.62</c:v>
                </c:pt>
                <c:pt idx="138">
                  <c:v>53.85</c:v>
                </c:pt>
                <c:pt idx="139">
                  <c:v>88.46</c:v>
                </c:pt>
                <c:pt idx="140">
                  <c:v>50.0</c:v>
                </c:pt>
                <c:pt idx="141">
                  <c:v>61.54</c:v>
                </c:pt>
                <c:pt idx="142">
                  <c:v>53.85</c:v>
                </c:pt>
                <c:pt idx="143">
                  <c:v>53.85</c:v>
                </c:pt>
                <c:pt idx="144">
                  <c:v>50.0</c:v>
                </c:pt>
                <c:pt idx="145">
                  <c:v>38.46</c:v>
                </c:pt>
                <c:pt idx="146">
                  <c:v>46.15</c:v>
                </c:pt>
                <c:pt idx="147">
                  <c:v>65.38</c:v>
                </c:pt>
                <c:pt idx="148">
                  <c:v>38.46</c:v>
                </c:pt>
                <c:pt idx="149">
                  <c:v>26.92</c:v>
                </c:pt>
                <c:pt idx="150">
                  <c:v>53.85</c:v>
                </c:pt>
                <c:pt idx="151">
                  <c:v>69.23</c:v>
                </c:pt>
                <c:pt idx="152">
                  <c:v>23.08</c:v>
                </c:pt>
                <c:pt idx="153">
                  <c:v>30.77</c:v>
                </c:pt>
                <c:pt idx="154">
                  <c:v>15.38</c:v>
                </c:pt>
                <c:pt idx="155">
                  <c:v>30.77</c:v>
                </c:pt>
                <c:pt idx="156">
                  <c:v>38.46</c:v>
                </c:pt>
                <c:pt idx="157">
                  <c:v>34.62</c:v>
                </c:pt>
                <c:pt idx="158">
                  <c:v>53.85</c:v>
                </c:pt>
                <c:pt idx="159">
                  <c:v>42.31</c:v>
                </c:pt>
                <c:pt idx="160">
                  <c:v>57.69</c:v>
                </c:pt>
                <c:pt idx="161">
                  <c:v>61.54</c:v>
                </c:pt>
                <c:pt idx="162">
                  <c:v>42.31</c:v>
                </c:pt>
                <c:pt idx="163">
                  <c:v>30.77</c:v>
                </c:pt>
                <c:pt idx="164">
                  <c:v>61.54</c:v>
                </c:pt>
                <c:pt idx="165">
                  <c:v>53.85</c:v>
                </c:pt>
                <c:pt idx="166">
                  <c:v>30.77</c:v>
                </c:pt>
                <c:pt idx="167">
                  <c:v>61.54</c:v>
                </c:pt>
                <c:pt idx="168">
                  <c:v>57.69</c:v>
                </c:pt>
                <c:pt idx="169">
                  <c:v>73.08</c:v>
                </c:pt>
                <c:pt idx="170">
                  <c:v>42.31</c:v>
                </c:pt>
                <c:pt idx="171">
                  <c:v>34.62</c:v>
                </c:pt>
                <c:pt idx="172">
                  <c:v>46.15</c:v>
                </c:pt>
                <c:pt idx="173">
                  <c:v>26.92</c:v>
                </c:pt>
                <c:pt idx="174">
                  <c:v>61.54</c:v>
                </c:pt>
                <c:pt idx="175">
                  <c:v>38.46</c:v>
                </c:pt>
                <c:pt idx="176">
                  <c:v>30.77</c:v>
                </c:pt>
                <c:pt idx="177">
                  <c:v>80.77</c:v>
                </c:pt>
                <c:pt idx="178">
                  <c:v>69.23</c:v>
                </c:pt>
                <c:pt idx="179">
                  <c:v>34.62</c:v>
                </c:pt>
                <c:pt idx="180">
                  <c:v>53.85</c:v>
                </c:pt>
                <c:pt idx="181">
                  <c:v>23.08</c:v>
                </c:pt>
                <c:pt idx="182">
                  <c:v>26.92</c:v>
                </c:pt>
                <c:pt idx="183">
                  <c:v>53.85</c:v>
                </c:pt>
                <c:pt idx="184">
                  <c:v>23.08</c:v>
                </c:pt>
                <c:pt idx="185">
                  <c:v>42.31</c:v>
                </c:pt>
                <c:pt idx="186">
                  <c:v>34.62</c:v>
                </c:pt>
                <c:pt idx="187">
                  <c:v>26.92</c:v>
                </c:pt>
                <c:pt idx="188">
                  <c:v>46.15</c:v>
                </c:pt>
                <c:pt idx="189">
                  <c:v>53.85</c:v>
                </c:pt>
                <c:pt idx="190">
                  <c:v>46.15</c:v>
                </c:pt>
                <c:pt idx="191">
                  <c:v>53.85</c:v>
                </c:pt>
                <c:pt idx="192">
                  <c:v>26.92</c:v>
                </c:pt>
                <c:pt idx="193">
                  <c:v>34.62</c:v>
                </c:pt>
                <c:pt idx="194">
                  <c:v>38.46</c:v>
                </c:pt>
                <c:pt idx="195">
                  <c:v>38.46</c:v>
                </c:pt>
                <c:pt idx="196">
                  <c:v>30.77</c:v>
                </c:pt>
                <c:pt idx="197">
                  <c:v>42.31</c:v>
                </c:pt>
                <c:pt idx="198">
                  <c:v>61.54</c:v>
                </c:pt>
                <c:pt idx="199">
                  <c:v>57.69</c:v>
                </c:pt>
                <c:pt idx="200">
                  <c:v>42.31</c:v>
                </c:pt>
                <c:pt idx="201">
                  <c:v>23.08</c:v>
                </c:pt>
                <c:pt idx="202">
                  <c:v>46.15</c:v>
                </c:pt>
                <c:pt idx="203">
                  <c:v>42.31</c:v>
                </c:pt>
                <c:pt idx="204">
                  <c:v>38.46</c:v>
                </c:pt>
                <c:pt idx="205">
                  <c:v>42.31</c:v>
                </c:pt>
                <c:pt idx="206">
                  <c:v>34.62</c:v>
                </c:pt>
                <c:pt idx="207">
                  <c:v>46.15</c:v>
                </c:pt>
                <c:pt idx="208">
                  <c:v>38.46</c:v>
                </c:pt>
                <c:pt idx="209">
                  <c:v>30.77</c:v>
                </c:pt>
                <c:pt idx="210">
                  <c:v>46.15</c:v>
                </c:pt>
                <c:pt idx="211">
                  <c:v>42.31</c:v>
                </c:pt>
                <c:pt idx="212">
                  <c:v>42.31</c:v>
                </c:pt>
                <c:pt idx="213">
                  <c:v>42.31</c:v>
                </c:pt>
                <c:pt idx="214">
                  <c:v>23.08</c:v>
                </c:pt>
                <c:pt idx="215">
                  <c:v>34.62</c:v>
                </c:pt>
                <c:pt idx="216">
                  <c:v>26.92</c:v>
                </c:pt>
                <c:pt idx="217">
                  <c:v>46.15</c:v>
                </c:pt>
                <c:pt idx="218">
                  <c:v>46.15</c:v>
                </c:pt>
                <c:pt idx="219">
                  <c:v>26.92</c:v>
                </c:pt>
                <c:pt idx="220">
                  <c:v>50.0</c:v>
                </c:pt>
                <c:pt idx="221">
                  <c:v>38.46</c:v>
                </c:pt>
                <c:pt idx="222">
                  <c:v>34.62</c:v>
                </c:pt>
                <c:pt idx="223">
                  <c:v>53.85</c:v>
                </c:pt>
                <c:pt idx="224">
                  <c:v>0.0</c:v>
                </c:pt>
                <c:pt idx="225">
                  <c:v>34.62</c:v>
                </c:pt>
                <c:pt idx="226">
                  <c:v>50.0</c:v>
                </c:pt>
                <c:pt idx="227">
                  <c:v>30.77</c:v>
                </c:pt>
                <c:pt idx="228">
                  <c:v>50.0</c:v>
                </c:pt>
                <c:pt idx="229">
                  <c:v>65.38</c:v>
                </c:pt>
                <c:pt idx="230">
                  <c:v>46.15</c:v>
                </c:pt>
                <c:pt idx="231">
                  <c:v>53.85</c:v>
                </c:pt>
                <c:pt idx="232">
                  <c:v>26.92</c:v>
                </c:pt>
                <c:pt idx="233">
                  <c:v>50.0</c:v>
                </c:pt>
                <c:pt idx="234">
                  <c:v>65.38</c:v>
                </c:pt>
                <c:pt idx="235">
                  <c:v>38.46</c:v>
                </c:pt>
                <c:pt idx="236">
                  <c:v>38.46</c:v>
                </c:pt>
                <c:pt idx="237">
                  <c:v>42.31</c:v>
                </c:pt>
                <c:pt idx="238">
                  <c:v>61.54</c:v>
                </c:pt>
                <c:pt idx="239">
                  <c:v>23.08</c:v>
                </c:pt>
                <c:pt idx="240">
                  <c:v>53.85</c:v>
                </c:pt>
                <c:pt idx="241">
                  <c:v>53.85</c:v>
                </c:pt>
                <c:pt idx="242">
                  <c:v>23.08</c:v>
                </c:pt>
                <c:pt idx="243">
                  <c:v>38.46</c:v>
                </c:pt>
                <c:pt idx="244">
                  <c:v>53.85</c:v>
                </c:pt>
                <c:pt idx="245">
                  <c:v>42.31</c:v>
                </c:pt>
                <c:pt idx="246">
                  <c:v>34.62</c:v>
                </c:pt>
                <c:pt idx="247">
                  <c:v>65.38</c:v>
                </c:pt>
                <c:pt idx="248">
                  <c:v>23.08</c:v>
                </c:pt>
                <c:pt idx="249">
                  <c:v>42.31</c:v>
                </c:pt>
                <c:pt idx="250">
                  <c:v>69.23</c:v>
                </c:pt>
                <c:pt idx="251">
                  <c:v>15.38</c:v>
                </c:pt>
                <c:pt idx="252">
                  <c:v>26.92</c:v>
                </c:pt>
                <c:pt idx="253">
                  <c:v>34.62</c:v>
                </c:pt>
                <c:pt idx="254">
                  <c:v>15.38</c:v>
                </c:pt>
                <c:pt idx="255">
                  <c:v>50.0</c:v>
                </c:pt>
                <c:pt idx="256">
                  <c:v>38.46</c:v>
                </c:pt>
                <c:pt idx="257">
                  <c:v>26.92</c:v>
                </c:pt>
                <c:pt idx="258">
                  <c:v>38.46</c:v>
                </c:pt>
                <c:pt idx="259">
                  <c:v>50.0</c:v>
                </c:pt>
                <c:pt idx="260">
                  <c:v>38.46</c:v>
                </c:pt>
                <c:pt idx="261">
                  <c:v>30.77</c:v>
                </c:pt>
                <c:pt idx="262">
                  <c:v>57.69</c:v>
                </c:pt>
                <c:pt idx="263">
                  <c:v>46.15</c:v>
                </c:pt>
                <c:pt idx="264">
                  <c:v>19.23</c:v>
                </c:pt>
                <c:pt idx="265">
                  <c:v>53.85</c:v>
                </c:pt>
                <c:pt idx="266">
                  <c:v>69.23</c:v>
                </c:pt>
                <c:pt idx="267">
                  <c:v>50.0</c:v>
                </c:pt>
                <c:pt idx="268">
                  <c:v>34.62</c:v>
                </c:pt>
                <c:pt idx="269">
                  <c:v>76.92</c:v>
                </c:pt>
                <c:pt idx="270">
                  <c:v>38.46</c:v>
                </c:pt>
                <c:pt idx="271">
                  <c:v>42.31</c:v>
                </c:pt>
                <c:pt idx="272">
                  <c:v>61.54</c:v>
                </c:pt>
                <c:pt idx="273">
                  <c:v>26.92</c:v>
                </c:pt>
                <c:pt idx="274">
                  <c:v>34.62</c:v>
                </c:pt>
                <c:pt idx="275">
                  <c:v>57.69</c:v>
                </c:pt>
                <c:pt idx="276">
                  <c:v>30.77</c:v>
                </c:pt>
                <c:pt idx="277">
                  <c:v>46.15</c:v>
                </c:pt>
                <c:pt idx="278">
                  <c:v>50.0</c:v>
                </c:pt>
                <c:pt idx="279">
                  <c:v>23.08</c:v>
                </c:pt>
                <c:pt idx="280">
                  <c:v>38.46</c:v>
                </c:pt>
                <c:pt idx="281">
                  <c:v>50.0</c:v>
                </c:pt>
                <c:pt idx="282">
                  <c:v>53.85</c:v>
                </c:pt>
                <c:pt idx="283">
                  <c:v>84.62</c:v>
                </c:pt>
                <c:pt idx="284">
                  <c:v>42.31</c:v>
                </c:pt>
                <c:pt idx="285">
                  <c:v>80.77</c:v>
                </c:pt>
                <c:pt idx="286">
                  <c:v>53.85</c:v>
                </c:pt>
                <c:pt idx="287">
                  <c:v>46.15</c:v>
                </c:pt>
                <c:pt idx="288">
                  <c:v>34.62</c:v>
                </c:pt>
                <c:pt idx="289">
                  <c:v>23.08</c:v>
                </c:pt>
                <c:pt idx="290">
                  <c:v>34.62</c:v>
                </c:pt>
                <c:pt idx="291">
                  <c:v>61.54</c:v>
                </c:pt>
                <c:pt idx="292">
                  <c:v>34.62</c:v>
                </c:pt>
                <c:pt idx="293">
                  <c:v>46.15</c:v>
                </c:pt>
                <c:pt idx="294">
                  <c:v>30.77</c:v>
                </c:pt>
                <c:pt idx="295">
                  <c:v>57.69</c:v>
                </c:pt>
                <c:pt idx="296">
                  <c:v>38.46</c:v>
                </c:pt>
                <c:pt idx="297">
                  <c:v>26.92</c:v>
                </c:pt>
                <c:pt idx="298">
                  <c:v>69.23</c:v>
                </c:pt>
                <c:pt idx="299">
                  <c:v>30.77</c:v>
                </c:pt>
                <c:pt idx="300">
                  <c:v>38.46</c:v>
                </c:pt>
                <c:pt idx="301">
                  <c:v>34.62</c:v>
                </c:pt>
                <c:pt idx="302">
                  <c:v>76.92</c:v>
                </c:pt>
                <c:pt idx="303">
                  <c:v>34.62</c:v>
                </c:pt>
                <c:pt idx="304">
                  <c:v>26.92</c:v>
                </c:pt>
                <c:pt idx="305">
                  <c:v>30.77</c:v>
                </c:pt>
                <c:pt idx="306">
                  <c:v>42.31</c:v>
                </c:pt>
                <c:pt idx="307">
                  <c:v>34.62</c:v>
                </c:pt>
                <c:pt idx="308">
                  <c:v>42.31</c:v>
                </c:pt>
                <c:pt idx="309">
                  <c:v>42.31</c:v>
                </c:pt>
                <c:pt idx="310">
                  <c:v>30.77</c:v>
                </c:pt>
                <c:pt idx="311">
                  <c:v>65.38</c:v>
                </c:pt>
                <c:pt idx="312">
                  <c:v>73.08</c:v>
                </c:pt>
                <c:pt idx="313">
                  <c:v>26.92</c:v>
                </c:pt>
                <c:pt idx="314">
                  <c:v>50.0</c:v>
                </c:pt>
                <c:pt idx="315">
                  <c:v>38.46</c:v>
                </c:pt>
                <c:pt idx="316">
                  <c:v>61.54</c:v>
                </c:pt>
                <c:pt idx="317">
                  <c:v>80.77</c:v>
                </c:pt>
                <c:pt idx="318">
                  <c:v>38.46</c:v>
                </c:pt>
                <c:pt idx="319">
                  <c:v>38.46</c:v>
                </c:pt>
                <c:pt idx="320">
                  <c:v>46.15</c:v>
                </c:pt>
                <c:pt idx="321">
                  <c:v>69.23</c:v>
                </c:pt>
                <c:pt idx="322">
                  <c:v>69.23</c:v>
                </c:pt>
                <c:pt idx="323">
                  <c:v>53.85</c:v>
                </c:pt>
                <c:pt idx="324">
                  <c:v>34.62</c:v>
                </c:pt>
                <c:pt idx="325">
                  <c:v>34.62</c:v>
                </c:pt>
                <c:pt idx="326">
                  <c:v>30.77</c:v>
                </c:pt>
                <c:pt idx="327">
                  <c:v>23.08</c:v>
                </c:pt>
                <c:pt idx="328">
                  <c:v>42.31</c:v>
                </c:pt>
                <c:pt idx="329">
                  <c:v>30.77</c:v>
                </c:pt>
                <c:pt idx="330">
                  <c:v>50.0</c:v>
                </c:pt>
                <c:pt idx="331">
                  <c:v>57.69</c:v>
                </c:pt>
                <c:pt idx="332">
                  <c:v>23.08</c:v>
                </c:pt>
                <c:pt idx="333">
                  <c:v>65.38</c:v>
                </c:pt>
                <c:pt idx="334">
                  <c:v>38.46</c:v>
                </c:pt>
                <c:pt idx="335">
                  <c:v>57.69</c:v>
                </c:pt>
                <c:pt idx="336">
                  <c:v>42.31</c:v>
                </c:pt>
                <c:pt idx="337">
                  <c:v>61.54</c:v>
                </c:pt>
                <c:pt idx="338">
                  <c:v>30.77</c:v>
                </c:pt>
                <c:pt idx="339">
                  <c:v>34.62</c:v>
                </c:pt>
                <c:pt idx="340">
                  <c:v>42.31</c:v>
                </c:pt>
                <c:pt idx="341">
                  <c:v>57.69</c:v>
                </c:pt>
                <c:pt idx="342">
                  <c:v>57.69</c:v>
                </c:pt>
                <c:pt idx="343">
                  <c:v>42.31</c:v>
                </c:pt>
                <c:pt idx="344">
                  <c:v>50.0</c:v>
                </c:pt>
                <c:pt idx="345">
                  <c:v>53.85</c:v>
                </c:pt>
                <c:pt idx="346">
                  <c:v>26.92</c:v>
                </c:pt>
                <c:pt idx="347">
                  <c:v>7.689999999999999</c:v>
                </c:pt>
                <c:pt idx="348">
                  <c:v>57.69</c:v>
                </c:pt>
                <c:pt idx="349">
                  <c:v>57.69</c:v>
                </c:pt>
                <c:pt idx="350">
                  <c:v>42.31</c:v>
                </c:pt>
                <c:pt idx="351">
                  <c:v>53.85</c:v>
                </c:pt>
                <c:pt idx="352">
                  <c:v>50.0</c:v>
                </c:pt>
                <c:pt idx="353">
                  <c:v>57.69</c:v>
                </c:pt>
                <c:pt idx="354">
                  <c:v>38.46</c:v>
                </c:pt>
                <c:pt idx="355">
                  <c:v>57.69</c:v>
                </c:pt>
                <c:pt idx="356">
                  <c:v>38.46</c:v>
                </c:pt>
                <c:pt idx="357">
                  <c:v>42.31</c:v>
                </c:pt>
                <c:pt idx="358">
                  <c:v>38.46</c:v>
                </c:pt>
                <c:pt idx="359">
                  <c:v>42.31</c:v>
                </c:pt>
                <c:pt idx="360">
                  <c:v>34.62</c:v>
                </c:pt>
                <c:pt idx="361">
                  <c:v>46.15</c:v>
                </c:pt>
                <c:pt idx="362">
                  <c:v>46.15</c:v>
                </c:pt>
                <c:pt idx="363">
                  <c:v>53.85</c:v>
                </c:pt>
                <c:pt idx="364">
                  <c:v>50.0</c:v>
                </c:pt>
                <c:pt idx="365">
                  <c:v>53.85</c:v>
                </c:pt>
                <c:pt idx="366">
                  <c:v>42.31</c:v>
                </c:pt>
                <c:pt idx="367">
                  <c:v>42.31</c:v>
                </c:pt>
                <c:pt idx="368">
                  <c:v>34.62</c:v>
                </c:pt>
                <c:pt idx="369">
                  <c:v>34.62</c:v>
                </c:pt>
                <c:pt idx="370">
                  <c:v>34.62</c:v>
                </c:pt>
                <c:pt idx="371">
                  <c:v>19.23</c:v>
                </c:pt>
                <c:pt idx="372">
                  <c:v>30.77</c:v>
                </c:pt>
                <c:pt idx="373">
                  <c:v>42.31</c:v>
                </c:pt>
                <c:pt idx="374">
                  <c:v>23.08</c:v>
                </c:pt>
                <c:pt idx="375">
                  <c:v>38.46</c:v>
                </c:pt>
                <c:pt idx="376">
                  <c:v>42.31</c:v>
                </c:pt>
                <c:pt idx="377">
                  <c:v>57.69</c:v>
                </c:pt>
                <c:pt idx="378">
                  <c:v>65.38</c:v>
                </c:pt>
                <c:pt idx="379">
                  <c:v>30.77</c:v>
                </c:pt>
                <c:pt idx="380">
                  <c:v>57.69</c:v>
                </c:pt>
                <c:pt idx="381">
                  <c:v>34.62</c:v>
                </c:pt>
                <c:pt idx="382">
                  <c:v>34.62</c:v>
                </c:pt>
                <c:pt idx="383">
                  <c:v>30.77</c:v>
                </c:pt>
                <c:pt idx="384">
                  <c:v>50.0</c:v>
                </c:pt>
                <c:pt idx="385">
                  <c:v>84.62</c:v>
                </c:pt>
                <c:pt idx="386">
                  <c:v>61.54</c:v>
                </c:pt>
                <c:pt idx="387">
                  <c:v>69.23</c:v>
                </c:pt>
                <c:pt idx="388">
                  <c:v>53.85</c:v>
                </c:pt>
                <c:pt idx="389">
                  <c:v>50.0</c:v>
                </c:pt>
                <c:pt idx="390">
                  <c:v>76.92</c:v>
                </c:pt>
                <c:pt idx="391">
                  <c:v>42.31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5143352"/>
        <c:axId val="2065149192"/>
      </c:scatterChart>
      <c:valAx>
        <c:axId val="2065143352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Averaged</a:t>
                </a:r>
                <a:r>
                  <a:rPr lang="en-US" sz="2000" baseline="0" dirty="0" smtClean="0"/>
                  <a:t> </a:t>
                </a:r>
                <a:r>
                  <a:rPr lang="en-US" sz="2000" baseline="0" dirty="0"/>
                  <a:t>Exam </a:t>
                </a:r>
                <a:r>
                  <a:rPr lang="en-US" sz="2000" baseline="0" dirty="0" smtClean="0"/>
                  <a:t>Scores </a:t>
                </a:r>
                <a:r>
                  <a:rPr lang="en-US" sz="2000" baseline="0" dirty="0"/>
                  <a:t>(%)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65149192"/>
        <c:crosses val="autoZero"/>
        <c:crossBetween val="midCat"/>
      </c:valAx>
      <c:valAx>
        <c:axId val="20651491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MBT Score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651433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smtClean="0"/>
              <a:t>SI</a:t>
            </a:r>
            <a:r>
              <a:rPr lang="en-US" sz="2400" baseline="0" dirty="0" smtClean="0"/>
              <a:t> Scores </a:t>
            </a:r>
            <a:r>
              <a:rPr lang="en-US" sz="2400" baseline="0" dirty="0" err="1"/>
              <a:t>vs</a:t>
            </a:r>
            <a:r>
              <a:rPr lang="en-US" sz="2400" baseline="0" dirty="0"/>
              <a:t> </a:t>
            </a:r>
            <a:r>
              <a:rPr lang="en-US" sz="2400" baseline="0" dirty="0" smtClean="0"/>
              <a:t>Grades (</a:t>
            </a:r>
            <a:r>
              <a:rPr lang="en-US" sz="2400" baseline="0" dirty="0" err="1" smtClean="0"/>
              <a:t>Calc</a:t>
            </a:r>
            <a:r>
              <a:rPr lang="en-US" sz="2400" baseline="0" dirty="0" smtClean="0"/>
              <a:t>-Based Mechanics, Fall 2013)</a:t>
            </a:r>
            <a:endParaRPr lang="en-US" sz="24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'physics207 General Physics (001'!$H$1</c:f>
              <c:strCache>
                <c:ptCount val="1"/>
                <c:pt idx="0">
                  <c:v>Score</c:v>
                </c:pt>
              </c:strCache>
            </c:strRef>
          </c:tx>
          <c:spPr>
            <a:ln w="47625">
              <a:noFill/>
            </a:ln>
          </c:spPr>
          <c:xVal>
            <c:numRef>
              <c:f>'physics207 General Physics (001'!$E$2:$E$245</c:f>
              <c:numCache>
                <c:formatCode>General</c:formatCode>
                <c:ptCount val="244"/>
                <c:pt idx="0">
                  <c:v>94.491999068</c:v>
                </c:pt>
                <c:pt idx="1">
                  <c:v>80.15277777799997</c:v>
                </c:pt>
                <c:pt idx="2">
                  <c:v>89.347222222</c:v>
                </c:pt>
                <c:pt idx="3">
                  <c:v>81.34878804299998</c:v>
                </c:pt>
                <c:pt idx="4">
                  <c:v>70.67457481199997</c:v>
                </c:pt>
                <c:pt idx="5">
                  <c:v>54.885473303</c:v>
                </c:pt>
                <c:pt idx="6">
                  <c:v>55.650101045</c:v>
                </c:pt>
                <c:pt idx="7">
                  <c:v>92.205327496</c:v>
                </c:pt>
                <c:pt idx="8">
                  <c:v>83.312567183</c:v>
                </c:pt>
                <c:pt idx="9">
                  <c:v>73.33889571900001</c:v>
                </c:pt>
                <c:pt idx="10">
                  <c:v>81.822619048</c:v>
                </c:pt>
                <c:pt idx="11">
                  <c:v>68.206161061</c:v>
                </c:pt>
                <c:pt idx="12">
                  <c:v>76.80169789999998</c:v>
                </c:pt>
                <c:pt idx="13">
                  <c:v>82.59572967699998</c:v>
                </c:pt>
                <c:pt idx="14">
                  <c:v>64.819558979</c:v>
                </c:pt>
                <c:pt idx="15">
                  <c:v>96.6875</c:v>
                </c:pt>
                <c:pt idx="16">
                  <c:v>89.55307919400001</c:v>
                </c:pt>
                <c:pt idx="17">
                  <c:v>82.35499639199999</c:v>
                </c:pt>
                <c:pt idx="18">
                  <c:v>71.737506379</c:v>
                </c:pt>
                <c:pt idx="19">
                  <c:v>86.96790246</c:v>
                </c:pt>
                <c:pt idx="20">
                  <c:v>74.119228603</c:v>
                </c:pt>
                <c:pt idx="21">
                  <c:v>64.11420226</c:v>
                </c:pt>
                <c:pt idx="22">
                  <c:v>51.937186586</c:v>
                </c:pt>
                <c:pt idx="23">
                  <c:v>78.82194198</c:v>
                </c:pt>
                <c:pt idx="24">
                  <c:v>73.10476179</c:v>
                </c:pt>
                <c:pt idx="25">
                  <c:v>84.005459474</c:v>
                </c:pt>
                <c:pt idx="26">
                  <c:v>64.168160378</c:v>
                </c:pt>
                <c:pt idx="27">
                  <c:v>85.65277777799997</c:v>
                </c:pt>
                <c:pt idx="28">
                  <c:v>82.431022775</c:v>
                </c:pt>
                <c:pt idx="29">
                  <c:v>89.45403856999998</c:v>
                </c:pt>
                <c:pt idx="30">
                  <c:v>91.153648684</c:v>
                </c:pt>
                <c:pt idx="31">
                  <c:v>83.35079706099997</c:v>
                </c:pt>
                <c:pt idx="32">
                  <c:v>74.229923862</c:v>
                </c:pt>
                <c:pt idx="33">
                  <c:v>92.451388889</c:v>
                </c:pt>
                <c:pt idx="34">
                  <c:v>79.33982795199998</c:v>
                </c:pt>
                <c:pt idx="35">
                  <c:v>75.79405831</c:v>
                </c:pt>
                <c:pt idx="36">
                  <c:v>85.764400585</c:v>
                </c:pt>
                <c:pt idx="37">
                  <c:v>79.66225368</c:v>
                </c:pt>
                <c:pt idx="38">
                  <c:v>85.091028492</c:v>
                </c:pt>
                <c:pt idx="39">
                  <c:v>80.493546484</c:v>
                </c:pt>
                <c:pt idx="40">
                  <c:v>84.70833333299998</c:v>
                </c:pt>
                <c:pt idx="41">
                  <c:v>71.563255794</c:v>
                </c:pt>
                <c:pt idx="42">
                  <c:v>85.28593875799999</c:v>
                </c:pt>
                <c:pt idx="43">
                  <c:v>86.529621981</c:v>
                </c:pt>
                <c:pt idx="44">
                  <c:v>96.36315159599998</c:v>
                </c:pt>
                <c:pt idx="45">
                  <c:v>67.604566572</c:v>
                </c:pt>
                <c:pt idx="46">
                  <c:v>83.13050132999999</c:v>
                </c:pt>
                <c:pt idx="47">
                  <c:v>75.60371582299999</c:v>
                </c:pt>
                <c:pt idx="48">
                  <c:v>90.012233709</c:v>
                </c:pt>
                <c:pt idx="49">
                  <c:v>85.765563499</c:v>
                </c:pt>
                <c:pt idx="50">
                  <c:v>81.340277778</c:v>
                </c:pt>
                <c:pt idx="51">
                  <c:v>82.107766643</c:v>
                </c:pt>
                <c:pt idx="52">
                  <c:v>78.000786674</c:v>
                </c:pt>
                <c:pt idx="53">
                  <c:v>80.940569323</c:v>
                </c:pt>
                <c:pt idx="54">
                  <c:v>85.362103335</c:v>
                </c:pt>
                <c:pt idx="55">
                  <c:v>84.441345775</c:v>
                </c:pt>
                <c:pt idx="56">
                  <c:v>76.215417641</c:v>
                </c:pt>
                <c:pt idx="57">
                  <c:v>93.576733769</c:v>
                </c:pt>
                <c:pt idx="58">
                  <c:v>85.18857889799997</c:v>
                </c:pt>
                <c:pt idx="59">
                  <c:v>79.75176817099997</c:v>
                </c:pt>
                <c:pt idx="60">
                  <c:v>87.408909955</c:v>
                </c:pt>
                <c:pt idx="61">
                  <c:v>78.929679611</c:v>
                </c:pt>
                <c:pt idx="62">
                  <c:v>80.72653078499998</c:v>
                </c:pt>
                <c:pt idx="63">
                  <c:v>84.87413615899999</c:v>
                </c:pt>
                <c:pt idx="64">
                  <c:v>81.84097222199999</c:v>
                </c:pt>
                <c:pt idx="65">
                  <c:v>83.384149475</c:v>
                </c:pt>
                <c:pt idx="66">
                  <c:v>92.744978463</c:v>
                </c:pt>
                <c:pt idx="67">
                  <c:v>84.789233773</c:v>
                </c:pt>
                <c:pt idx="68">
                  <c:v>79.941546782</c:v>
                </c:pt>
                <c:pt idx="69">
                  <c:v>84.634486251</c:v>
                </c:pt>
                <c:pt idx="70">
                  <c:v>85.944368925</c:v>
                </c:pt>
                <c:pt idx="71">
                  <c:v>82.88888888899999</c:v>
                </c:pt>
                <c:pt idx="72">
                  <c:v>75.52637175899999</c:v>
                </c:pt>
                <c:pt idx="73">
                  <c:v>82.589827489</c:v>
                </c:pt>
                <c:pt idx="74">
                  <c:v>91.833373931</c:v>
                </c:pt>
                <c:pt idx="75">
                  <c:v>83.906267564</c:v>
                </c:pt>
                <c:pt idx="76">
                  <c:v>57.44753122</c:v>
                </c:pt>
                <c:pt idx="77">
                  <c:v>82.973229733</c:v>
                </c:pt>
                <c:pt idx="78">
                  <c:v>94.0</c:v>
                </c:pt>
                <c:pt idx="79">
                  <c:v>74.58277205899999</c:v>
                </c:pt>
                <c:pt idx="80">
                  <c:v>71.07149315599999</c:v>
                </c:pt>
                <c:pt idx="81">
                  <c:v>95.58988182799999</c:v>
                </c:pt>
                <c:pt idx="82">
                  <c:v>80.017170675</c:v>
                </c:pt>
                <c:pt idx="83">
                  <c:v>79.66141021200001</c:v>
                </c:pt>
                <c:pt idx="84">
                  <c:v>76.417475458</c:v>
                </c:pt>
                <c:pt idx="85">
                  <c:v>82.121868249</c:v>
                </c:pt>
                <c:pt idx="86">
                  <c:v>78.65342585899997</c:v>
                </c:pt>
                <c:pt idx="87">
                  <c:v>86.73470376</c:v>
                </c:pt>
                <c:pt idx="88">
                  <c:v>72.12536245499999</c:v>
                </c:pt>
                <c:pt idx="89">
                  <c:v>79.17205601399999</c:v>
                </c:pt>
                <c:pt idx="90">
                  <c:v>73.55095386799998</c:v>
                </c:pt>
                <c:pt idx="91">
                  <c:v>79.87270355799998</c:v>
                </c:pt>
                <c:pt idx="92">
                  <c:v>80.660079381</c:v>
                </c:pt>
                <c:pt idx="93">
                  <c:v>90.11654851699998</c:v>
                </c:pt>
                <c:pt idx="94">
                  <c:v>74.02607740400001</c:v>
                </c:pt>
                <c:pt idx="95">
                  <c:v>68.82472402</c:v>
                </c:pt>
                <c:pt idx="96">
                  <c:v>75.399465667</c:v>
                </c:pt>
                <c:pt idx="97">
                  <c:v>78.55073407699999</c:v>
                </c:pt>
                <c:pt idx="98">
                  <c:v>82.217878738</c:v>
                </c:pt>
                <c:pt idx="99">
                  <c:v>75.87390211499999</c:v>
                </c:pt>
                <c:pt idx="100">
                  <c:v>93.62499999999998</c:v>
                </c:pt>
                <c:pt idx="101">
                  <c:v>89.952200553</c:v>
                </c:pt>
                <c:pt idx="102">
                  <c:v>81.796291575</c:v>
                </c:pt>
                <c:pt idx="103">
                  <c:v>91.851616982</c:v>
                </c:pt>
                <c:pt idx="104">
                  <c:v>80.181673444</c:v>
                </c:pt>
                <c:pt idx="105">
                  <c:v>83.148116773</c:v>
                </c:pt>
                <c:pt idx="106">
                  <c:v>91.495696642</c:v>
                </c:pt>
                <c:pt idx="107">
                  <c:v>79.105822085</c:v>
                </c:pt>
                <c:pt idx="108">
                  <c:v>77.675253907</c:v>
                </c:pt>
                <c:pt idx="109">
                  <c:v>67.899156507</c:v>
                </c:pt>
                <c:pt idx="110">
                  <c:v>84.034722222</c:v>
                </c:pt>
                <c:pt idx="111">
                  <c:v>82.40597121799999</c:v>
                </c:pt>
                <c:pt idx="112">
                  <c:v>75.206193837</c:v>
                </c:pt>
                <c:pt idx="113">
                  <c:v>84.040595627</c:v>
                </c:pt>
                <c:pt idx="114">
                  <c:v>79.55181730699996</c:v>
                </c:pt>
                <c:pt idx="115">
                  <c:v>84.697979384</c:v>
                </c:pt>
                <c:pt idx="116">
                  <c:v>73.36437825299998</c:v>
                </c:pt>
                <c:pt idx="117">
                  <c:v>89.333690761</c:v>
                </c:pt>
                <c:pt idx="118">
                  <c:v>74.87315650199999</c:v>
                </c:pt>
                <c:pt idx="119">
                  <c:v>79.868292954</c:v>
                </c:pt>
                <c:pt idx="120">
                  <c:v>85.436764658</c:v>
                </c:pt>
                <c:pt idx="121">
                  <c:v>78.012840289</c:v>
                </c:pt>
                <c:pt idx="122">
                  <c:v>63.293537667</c:v>
                </c:pt>
                <c:pt idx="123">
                  <c:v>67.92936814299999</c:v>
                </c:pt>
                <c:pt idx="124">
                  <c:v>83.947146456</c:v>
                </c:pt>
                <c:pt idx="125">
                  <c:v>76.66397138400001</c:v>
                </c:pt>
                <c:pt idx="126">
                  <c:v>71.937950634</c:v>
                </c:pt>
                <c:pt idx="127">
                  <c:v>78.643764429</c:v>
                </c:pt>
                <c:pt idx="128">
                  <c:v>87.986111111</c:v>
                </c:pt>
                <c:pt idx="129">
                  <c:v>65.339558829</c:v>
                </c:pt>
                <c:pt idx="130">
                  <c:v>82.574534894</c:v>
                </c:pt>
                <c:pt idx="131">
                  <c:v>76.097421693</c:v>
                </c:pt>
                <c:pt idx="132">
                  <c:v>86.617462393</c:v>
                </c:pt>
                <c:pt idx="133">
                  <c:v>71.47330690699997</c:v>
                </c:pt>
                <c:pt idx="134">
                  <c:v>81.691642005</c:v>
                </c:pt>
                <c:pt idx="135">
                  <c:v>75.417879283</c:v>
                </c:pt>
                <c:pt idx="136">
                  <c:v>78.23981882199999</c:v>
                </c:pt>
                <c:pt idx="137">
                  <c:v>72.666176982</c:v>
                </c:pt>
                <c:pt idx="138">
                  <c:v>83.624497264</c:v>
                </c:pt>
                <c:pt idx="139">
                  <c:v>85.53975011599996</c:v>
                </c:pt>
                <c:pt idx="140">
                  <c:v>64.435679612</c:v>
                </c:pt>
                <c:pt idx="141">
                  <c:v>79.88340106999999</c:v>
                </c:pt>
                <c:pt idx="142">
                  <c:v>72.595999197</c:v>
                </c:pt>
                <c:pt idx="143">
                  <c:v>85.815032444</c:v>
                </c:pt>
                <c:pt idx="144">
                  <c:v>80.432238095</c:v>
                </c:pt>
                <c:pt idx="145">
                  <c:v>78.88697978</c:v>
                </c:pt>
                <c:pt idx="146">
                  <c:v>88.944502378</c:v>
                </c:pt>
                <c:pt idx="147">
                  <c:v>81.51250814700001</c:v>
                </c:pt>
                <c:pt idx="148">
                  <c:v>77.462859411</c:v>
                </c:pt>
                <c:pt idx="149">
                  <c:v>93.194444445</c:v>
                </c:pt>
                <c:pt idx="150">
                  <c:v>89.36508316299997</c:v>
                </c:pt>
                <c:pt idx="151">
                  <c:v>84.070428283</c:v>
                </c:pt>
                <c:pt idx="152">
                  <c:v>92.993055556</c:v>
                </c:pt>
                <c:pt idx="153">
                  <c:v>94.43537035699998</c:v>
                </c:pt>
                <c:pt idx="154">
                  <c:v>83.457536221</c:v>
                </c:pt>
                <c:pt idx="155">
                  <c:v>76.56804006599998</c:v>
                </c:pt>
                <c:pt idx="156">
                  <c:v>78.03064225599998</c:v>
                </c:pt>
                <c:pt idx="157">
                  <c:v>73.00298600199999</c:v>
                </c:pt>
                <c:pt idx="158">
                  <c:v>72.17654890599997</c:v>
                </c:pt>
                <c:pt idx="159">
                  <c:v>93.15085203499999</c:v>
                </c:pt>
                <c:pt idx="160">
                  <c:v>80.52275725099999</c:v>
                </c:pt>
                <c:pt idx="161">
                  <c:v>86.712097382</c:v>
                </c:pt>
                <c:pt idx="162">
                  <c:v>62.284167703</c:v>
                </c:pt>
                <c:pt idx="163">
                  <c:v>52.436688689</c:v>
                </c:pt>
                <c:pt idx="164">
                  <c:v>88.86992905</c:v>
                </c:pt>
                <c:pt idx="165">
                  <c:v>91.279923944</c:v>
                </c:pt>
                <c:pt idx="166">
                  <c:v>80.21530220599999</c:v>
                </c:pt>
                <c:pt idx="167">
                  <c:v>77.918823234</c:v>
                </c:pt>
                <c:pt idx="168">
                  <c:v>65.111479358</c:v>
                </c:pt>
                <c:pt idx="169">
                  <c:v>81.27308251399998</c:v>
                </c:pt>
                <c:pt idx="170">
                  <c:v>95.52083333299998</c:v>
                </c:pt>
                <c:pt idx="171">
                  <c:v>95.988007255</c:v>
                </c:pt>
                <c:pt idx="172">
                  <c:v>87.85051829199999</c:v>
                </c:pt>
                <c:pt idx="173">
                  <c:v>62.298125293</c:v>
                </c:pt>
                <c:pt idx="174">
                  <c:v>66.748483392</c:v>
                </c:pt>
                <c:pt idx="175">
                  <c:v>80.743055556</c:v>
                </c:pt>
                <c:pt idx="176">
                  <c:v>87.58947022700001</c:v>
                </c:pt>
                <c:pt idx="177">
                  <c:v>79.281918338</c:v>
                </c:pt>
                <c:pt idx="178">
                  <c:v>71.73588836699999</c:v>
                </c:pt>
                <c:pt idx="179">
                  <c:v>71.91985910299998</c:v>
                </c:pt>
                <c:pt idx="180">
                  <c:v>92.474036422</c:v>
                </c:pt>
                <c:pt idx="181">
                  <c:v>77.410671455</c:v>
                </c:pt>
                <c:pt idx="182">
                  <c:v>92.863094246</c:v>
                </c:pt>
                <c:pt idx="183">
                  <c:v>78.514412764</c:v>
                </c:pt>
                <c:pt idx="184">
                  <c:v>83.301941181</c:v>
                </c:pt>
                <c:pt idx="185">
                  <c:v>86.441947975</c:v>
                </c:pt>
                <c:pt idx="186">
                  <c:v>91.736111111</c:v>
                </c:pt>
                <c:pt idx="187">
                  <c:v>76.84105283599999</c:v>
                </c:pt>
                <c:pt idx="188">
                  <c:v>78.451390761</c:v>
                </c:pt>
                <c:pt idx="189">
                  <c:v>78.56440837199999</c:v>
                </c:pt>
                <c:pt idx="190">
                  <c:v>63.063864988</c:v>
                </c:pt>
                <c:pt idx="191">
                  <c:v>87.762108239</c:v>
                </c:pt>
                <c:pt idx="192">
                  <c:v>83.245518222</c:v>
                </c:pt>
                <c:pt idx="193">
                  <c:v>91.765996618</c:v>
                </c:pt>
                <c:pt idx="194">
                  <c:v>75.78018019300001</c:v>
                </c:pt>
                <c:pt idx="195">
                  <c:v>76.247185989</c:v>
                </c:pt>
                <c:pt idx="196">
                  <c:v>88.11109812999999</c:v>
                </c:pt>
                <c:pt idx="197">
                  <c:v>82.37499999999998</c:v>
                </c:pt>
                <c:pt idx="198">
                  <c:v>85.80153134599999</c:v>
                </c:pt>
                <c:pt idx="199">
                  <c:v>89.63560104599999</c:v>
                </c:pt>
                <c:pt idx="200">
                  <c:v>83.82928289199997</c:v>
                </c:pt>
                <c:pt idx="201">
                  <c:v>65.81787899199999</c:v>
                </c:pt>
                <c:pt idx="202">
                  <c:v>93.30555555599999</c:v>
                </c:pt>
                <c:pt idx="203">
                  <c:v>70.804729108</c:v>
                </c:pt>
                <c:pt idx="204">
                  <c:v>68.622913098</c:v>
                </c:pt>
                <c:pt idx="205">
                  <c:v>60.60068345399999</c:v>
                </c:pt>
                <c:pt idx="206">
                  <c:v>79.966164154</c:v>
                </c:pt>
                <c:pt idx="207">
                  <c:v>71.960962843</c:v>
                </c:pt>
                <c:pt idx="208">
                  <c:v>91.67361111099999</c:v>
                </c:pt>
                <c:pt idx="209">
                  <c:v>73.22282544799998</c:v>
                </c:pt>
                <c:pt idx="210">
                  <c:v>78.488282529</c:v>
                </c:pt>
                <c:pt idx="211">
                  <c:v>87.771582688</c:v>
                </c:pt>
                <c:pt idx="212">
                  <c:v>78.80448060099998</c:v>
                </c:pt>
                <c:pt idx="213">
                  <c:v>95.847184392</c:v>
                </c:pt>
                <c:pt idx="214">
                  <c:v>89.113540922</c:v>
                </c:pt>
                <c:pt idx="215">
                  <c:v>70.594085299</c:v>
                </c:pt>
                <c:pt idx="216">
                  <c:v>84.72878615599997</c:v>
                </c:pt>
                <c:pt idx="217">
                  <c:v>76.064185509</c:v>
                </c:pt>
                <c:pt idx="218">
                  <c:v>79.70134732199999</c:v>
                </c:pt>
                <c:pt idx="219">
                  <c:v>72.515726722</c:v>
                </c:pt>
                <c:pt idx="220">
                  <c:v>73.725099224</c:v>
                </c:pt>
                <c:pt idx="221">
                  <c:v>70.87258761799998</c:v>
                </c:pt>
                <c:pt idx="222">
                  <c:v>72.738027186</c:v>
                </c:pt>
                <c:pt idx="223">
                  <c:v>89.991530911</c:v>
                </c:pt>
                <c:pt idx="224">
                  <c:v>68.285979414</c:v>
                </c:pt>
                <c:pt idx="225">
                  <c:v>79.461094241</c:v>
                </c:pt>
                <c:pt idx="226">
                  <c:v>74.598210415</c:v>
                </c:pt>
                <c:pt idx="227">
                  <c:v>61.306915631</c:v>
                </c:pt>
                <c:pt idx="228">
                  <c:v>74.742569272</c:v>
                </c:pt>
                <c:pt idx="229">
                  <c:v>83.10420619600001</c:v>
                </c:pt>
                <c:pt idx="230">
                  <c:v>75.25021555</c:v>
                </c:pt>
                <c:pt idx="231">
                  <c:v>91.36047410199998</c:v>
                </c:pt>
                <c:pt idx="232">
                  <c:v>81.466509533</c:v>
                </c:pt>
                <c:pt idx="233">
                  <c:v>87.466860103</c:v>
                </c:pt>
                <c:pt idx="234">
                  <c:v>81.401313245</c:v>
                </c:pt>
                <c:pt idx="235">
                  <c:v>66.456715602</c:v>
                </c:pt>
                <c:pt idx="236">
                  <c:v>70.62573078499999</c:v>
                </c:pt>
                <c:pt idx="237">
                  <c:v>64.13450331200001</c:v>
                </c:pt>
                <c:pt idx="238">
                  <c:v>60.81981535</c:v>
                </c:pt>
                <c:pt idx="239">
                  <c:v>62.321456988</c:v>
                </c:pt>
                <c:pt idx="240">
                  <c:v>91.11260575</c:v>
                </c:pt>
                <c:pt idx="241">
                  <c:v>77.80881190199999</c:v>
                </c:pt>
                <c:pt idx="242">
                  <c:v>58.043271617</c:v>
                </c:pt>
                <c:pt idx="243">
                  <c:v>92.57975517399998</c:v>
                </c:pt>
              </c:numCache>
            </c:numRef>
          </c:xVal>
          <c:yVal>
            <c:numRef>
              <c:f>'physics207 General Physics (001'!$I$2:$I$245</c:f>
              <c:numCache>
                <c:formatCode>General</c:formatCode>
                <c:ptCount val="244"/>
                <c:pt idx="0">
                  <c:v>76.92307692307692</c:v>
                </c:pt>
                <c:pt idx="1">
                  <c:v>38.46153846153847</c:v>
                </c:pt>
                <c:pt idx="2">
                  <c:v>46.15384615384613</c:v>
                </c:pt>
                <c:pt idx="3">
                  <c:v>46.15384615384613</c:v>
                </c:pt>
                <c:pt idx="4">
                  <c:v>15.38461538461538</c:v>
                </c:pt>
                <c:pt idx="5">
                  <c:v>7.692307692307692</c:v>
                </c:pt>
                <c:pt idx="6">
                  <c:v>15.38461538461538</c:v>
                </c:pt>
                <c:pt idx="7">
                  <c:v>38.46153846153847</c:v>
                </c:pt>
                <c:pt idx="8">
                  <c:v>23.07692307692308</c:v>
                </c:pt>
                <c:pt idx="9">
                  <c:v>30.76923076923077</c:v>
                </c:pt>
                <c:pt idx="10">
                  <c:v>38.46153846153847</c:v>
                </c:pt>
                <c:pt idx="11">
                  <c:v>30.76923076923077</c:v>
                </c:pt>
                <c:pt idx="12">
                  <c:v>46.15384615384613</c:v>
                </c:pt>
                <c:pt idx="13">
                  <c:v>23.07692307692308</c:v>
                </c:pt>
                <c:pt idx="14">
                  <c:v>15.38461538461538</c:v>
                </c:pt>
                <c:pt idx="15">
                  <c:v>61.53846153846154</c:v>
                </c:pt>
                <c:pt idx="16">
                  <c:v>38.46153846153847</c:v>
                </c:pt>
                <c:pt idx="17">
                  <c:v>46.15384615384613</c:v>
                </c:pt>
                <c:pt idx="18">
                  <c:v>38.46153846153847</c:v>
                </c:pt>
                <c:pt idx="19">
                  <c:v>38.46153846153847</c:v>
                </c:pt>
                <c:pt idx="20">
                  <c:v>15.38461538461538</c:v>
                </c:pt>
                <c:pt idx="21">
                  <c:v>7.692307692307692</c:v>
                </c:pt>
                <c:pt idx="22">
                  <c:v>38.46153846153847</c:v>
                </c:pt>
                <c:pt idx="23">
                  <c:v>30.76923076923077</c:v>
                </c:pt>
                <c:pt idx="24">
                  <c:v>61.53846153846154</c:v>
                </c:pt>
                <c:pt idx="25">
                  <c:v>23.07692307692308</c:v>
                </c:pt>
                <c:pt idx="26">
                  <c:v>23.07692307692308</c:v>
                </c:pt>
                <c:pt idx="27">
                  <c:v>46.15384615384613</c:v>
                </c:pt>
                <c:pt idx="28">
                  <c:v>53.84615384615385</c:v>
                </c:pt>
                <c:pt idx="29">
                  <c:v>61.53846153846154</c:v>
                </c:pt>
                <c:pt idx="30">
                  <c:v>61.53846153846154</c:v>
                </c:pt>
                <c:pt idx="31">
                  <c:v>46.15384615384613</c:v>
                </c:pt>
                <c:pt idx="32">
                  <c:v>38.46153846153847</c:v>
                </c:pt>
                <c:pt idx="33">
                  <c:v>84.6153846153846</c:v>
                </c:pt>
                <c:pt idx="34">
                  <c:v>30.76923076923077</c:v>
                </c:pt>
                <c:pt idx="35">
                  <c:v>7.692307692307692</c:v>
                </c:pt>
                <c:pt idx="36">
                  <c:v>38.46153846153847</c:v>
                </c:pt>
                <c:pt idx="37">
                  <c:v>46.15384615384613</c:v>
                </c:pt>
                <c:pt idx="38">
                  <c:v>46.15384615384613</c:v>
                </c:pt>
                <c:pt idx="39">
                  <c:v>53.84615384615385</c:v>
                </c:pt>
                <c:pt idx="40">
                  <c:v>46.15384615384613</c:v>
                </c:pt>
                <c:pt idx="41">
                  <c:v>23.07692307692308</c:v>
                </c:pt>
                <c:pt idx="42">
                  <c:v>53.84615384615385</c:v>
                </c:pt>
                <c:pt idx="43">
                  <c:v>61.53846153846154</c:v>
                </c:pt>
                <c:pt idx="44">
                  <c:v>84.6153846153846</c:v>
                </c:pt>
                <c:pt idx="45">
                  <c:v>30.76923076923077</c:v>
                </c:pt>
                <c:pt idx="46">
                  <c:v>30.76923076923077</c:v>
                </c:pt>
                <c:pt idx="47">
                  <c:v>46.15384615384613</c:v>
                </c:pt>
                <c:pt idx="48">
                  <c:v>53.84615384615385</c:v>
                </c:pt>
                <c:pt idx="49">
                  <c:v>46.15384615384613</c:v>
                </c:pt>
                <c:pt idx="50">
                  <c:v>38.46153846153847</c:v>
                </c:pt>
                <c:pt idx="51">
                  <c:v>38.46153846153847</c:v>
                </c:pt>
                <c:pt idx="52">
                  <c:v>30.76923076923077</c:v>
                </c:pt>
                <c:pt idx="53">
                  <c:v>23.07692307692308</c:v>
                </c:pt>
                <c:pt idx="54">
                  <c:v>38.46153846153847</c:v>
                </c:pt>
                <c:pt idx="55">
                  <c:v>61.53846153846154</c:v>
                </c:pt>
                <c:pt idx="56">
                  <c:v>61.53846153846154</c:v>
                </c:pt>
                <c:pt idx="57">
                  <c:v>76.92307692307692</c:v>
                </c:pt>
                <c:pt idx="58">
                  <c:v>46.15384615384613</c:v>
                </c:pt>
                <c:pt idx="59">
                  <c:v>69.23076923076923</c:v>
                </c:pt>
                <c:pt idx="60">
                  <c:v>38.46153846153847</c:v>
                </c:pt>
                <c:pt idx="61">
                  <c:v>30.76923076923077</c:v>
                </c:pt>
                <c:pt idx="62">
                  <c:v>53.84615384615385</c:v>
                </c:pt>
                <c:pt idx="63">
                  <c:v>69.23076923076923</c:v>
                </c:pt>
                <c:pt idx="64">
                  <c:v>46.15384615384613</c:v>
                </c:pt>
                <c:pt idx="65">
                  <c:v>46.15384615384613</c:v>
                </c:pt>
                <c:pt idx="66">
                  <c:v>84.6153846153846</c:v>
                </c:pt>
                <c:pt idx="67">
                  <c:v>53.84615384615385</c:v>
                </c:pt>
                <c:pt idx="68">
                  <c:v>30.76923076923077</c:v>
                </c:pt>
                <c:pt idx="69">
                  <c:v>46.15384615384613</c:v>
                </c:pt>
                <c:pt idx="70">
                  <c:v>46.15384615384613</c:v>
                </c:pt>
                <c:pt idx="71">
                  <c:v>46.15384615384613</c:v>
                </c:pt>
                <c:pt idx="72">
                  <c:v>30.76923076923077</c:v>
                </c:pt>
                <c:pt idx="73">
                  <c:v>23.07692307692308</c:v>
                </c:pt>
                <c:pt idx="74">
                  <c:v>92.30769230769231</c:v>
                </c:pt>
                <c:pt idx="75">
                  <c:v>46.15384615384613</c:v>
                </c:pt>
                <c:pt idx="76">
                  <c:v>38.46153846153847</c:v>
                </c:pt>
                <c:pt idx="77">
                  <c:v>61.53846153846154</c:v>
                </c:pt>
                <c:pt idx="78">
                  <c:v>46.15384615384613</c:v>
                </c:pt>
                <c:pt idx="79">
                  <c:v>23.07692307692308</c:v>
                </c:pt>
                <c:pt idx="80">
                  <c:v>15.38461538461538</c:v>
                </c:pt>
                <c:pt idx="81">
                  <c:v>53.84615384615385</c:v>
                </c:pt>
                <c:pt idx="82">
                  <c:v>38.46153846153847</c:v>
                </c:pt>
                <c:pt idx="83">
                  <c:v>38.46153846153847</c:v>
                </c:pt>
                <c:pt idx="84">
                  <c:v>61.53846153846154</c:v>
                </c:pt>
                <c:pt idx="85">
                  <c:v>30.76923076923077</c:v>
                </c:pt>
                <c:pt idx="86">
                  <c:v>30.76923076923077</c:v>
                </c:pt>
                <c:pt idx="87">
                  <c:v>61.53846153846154</c:v>
                </c:pt>
                <c:pt idx="88">
                  <c:v>38.46153846153847</c:v>
                </c:pt>
                <c:pt idx="89">
                  <c:v>53.84615384615385</c:v>
                </c:pt>
                <c:pt idx="90">
                  <c:v>46.15384615384613</c:v>
                </c:pt>
                <c:pt idx="91">
                  <c:v>76.92307692307692</c:v>
                </c:pt>
                <c:pt idx="92">
                  <c:v>61.53846153846154</c:v>
                </c:pt>
                <c:pt idx="93">
                  <c:v>69.23076923076923</c:v>
                </c:pt>
                <c:pt idx="94">
                  <c:v>46.15384615384613</c:v>
                </c:pt>
                <c:pt idx="95">
                  <c:v>30.76923076923077</c:v>
                </c:pt>
                <c:pt idx="96">
                  <c:v>61.53846153846154</c:v>
                </c:pt>
                <c:pt idx="97">
                  <c:v>23.07692307692308</c:v>
                </c:pt>
                <c:pt idx="98">
                  <c:v>69.23076923076923</c:v>
                </c:pt>
                <c:pt idx="99">
                  <c:v>38.46153846153847</c:v>
                </c:pt>
                <c:pt idx="100">
                  <c:v>76.92307692307692</c:v>
                </c:pt>
                <c:pt idx="101">
                  <c:v>38.46153846153847</c:v>
                </c:pt>
                <c:pt idx="102">
                  <c:v>69.23076923076923</c:v>
                </c:pt>
                <c:pt idx="103">
                  <c:v>76.92307692307692</c:v>
                </c:pt>
                <c:pt idx="104">
                  <c:v>69.23076923076923</c:v>
                </c:pt>
                <c:pt idx="105">
                  <c:v>53.84615384615385</c:v>
                </c:pt>
                <c:pt idx="106">
                  <c:v>61.53846153846154</c:v>
                </c:pt>
                <c:pt idx="107">
                  <c:v>30.76923076923077</c:v>
                </c:pt>
                <c:pt idx="108">
                  <c:v>38.46153846153847</c:v>
                </c:pt>
                <c:pt idx="109">
                  <c:v>23.07692307692308</c:v>
                </c:pt>
                <c:pt idx="110">
                  <c:v>61.53846153846154</c:v>
                </c:pt>
                <c:pt idx="111">
                  <c:v>38.46153846153847</c:v>
                </c:pt>
                <c:pt idx="112">
                  <c:v>46.15384615384613</c:v>
                </c:pt>
                <c:pt idx="113">
                  <c:v>53.84615384615385</c:v>
                </c:pt>
                <c:pt idx="114">
                  <c:v>61.53846153846154</c:v>
                </c:pt>
                <c:pt idx="115">
                  <c:v>46.15384615384613</c:v>
                </c:pt>
                <c:pt idx="116">
                  <c:v>61.53846153846154</c:v>
                </c:pt>
                <c:pt idx="117">
                  <c:v>53.84615384615385</c:v>
                </c:pt>
                <c:pt idx="118">
                  <c:v>46.15384615384613</c:v>
                </c:pt>
                <c:pt idx="119">
                  <c:v>46.15384615384613</c:v>
                </c:pt>
                <c:pt idx="120">
                  <c:v>76.92307692307692</c:v>
                </c:pt>
                <c:pt idx="121">
                  <c:v>30.76923076923077</c:v>
                </c:pt>
                <c:pt idx="122">
                  <c:v>7.692307692307692</c:v>
                </c:pt>
                <c:pt idx="123">
                  <c:v>15.38461538461538</c:v>
                </c:pt>
                <c:pt idx="124">
                  <c:v>61.53846153846154</c:v>
                </c:pt>
                <c:pt idx="125">
                  <c:v>30.76923076923077</c:v>
                </c:pt>
                <c:pt idx="126">
                  <c:v>46.15384615384613</c:v>
                </c:pt>
                <c:pt idx="127">
                  <c:v>23.07692307692308</c:v>
                </c:pt>
                <c:pt idx="128">
                  <c:v>69.23076923076923</c:v>
                </c:pt>
                <c:pt idx="129">
                  <c:v>7.692307692307692</c:v>
                </c:pt>
                <c:pt idx="130">
                  <c:v>38.46153846153847</c:v>
                </c:pt>
                <c:pt idx="131">
                  <c:v>38.46153846153847</c:v>
                </c:pt>
                <c:pt idx="132">
                  <c:v>61.53846153846154</c:v>
                </c:pt>
                <c:pt idx="133">
                  <c:v>30.76923076923077</c:v>
                </c:pt>
                <c:pt idx="134">
                  <c:v>61.53846153846154</c:v>
                </c:pt>
                <c:pt idx="135">
                  <c:v>15.38461538461538</c:v>
                </c:pt>
                <c:pt idx="136">
                  <c:v>38.46153846153847</c:v>
                </c:pt>
                <c:pt idx="137">
                  <c:v>53.84615384615385</c:v>
                </c:pt>
                <c:pt idx="138">
                  <c:v>46.15384615384613</c:v>
                </c:pt>
                <c:pt idx="139">
                  <c:v>46.15384615384613</c:v>
                </c:pt>
                <c:pt idx="140">
                  <c:v>7.692307692307692</c:v>
                </c:pt>
                <c:pt idx="141">
                  <c:v>76.92307692307692</c:v>
                </c:pt>
                <c:pt idx="142">
                  <c:v>38.46153846153847</c:v>
                </c:pt>
                <c:pt idx="143">
                  <c:v>53.84615384615385</c:v>
                </c:pt>
                <c:pt idx="144">
                  <c:v>38.46153846153847</c:v>
                </c:pt>
                <c:pt idx="145">
                  <c:v>38.46153846153847</c:v>
                </c:pt>
                <c:pt idx="146">
                  <c:v>38.46153846153847</c:v>
                </c:pt>
                <c:pt idx="147">
                  <c:v>38.46153846153847</c:v>
                </c:pt>
                <c:pt idx="148">
                  <c:v>30.76923076923077</c:v>
                </c:pt>
                <c:pt idx="149">
                  <c:v>46.15384615384613</c:v>
                </c:pt>
                <c:pt idx="150">
                  <c:v>61.53846153846154</c:v>
                </c:pt>
                <c:pt idx="151">
                  <c:v>46.15384615384613</c:v>
                </c:pt>
                <c:pt idx="152">
                  <c:v>61.53846153846154</c:v>
                </c:pt>
                <c:pt idx="153">
                  <c:v>76.92307692307692</c:v>
                </c:pt>
                <c:pt idx="154">
                  <c:v>38.46153846153847</c:v>
                </c:pt>
                <c:pt idx="155">
                  <c:v>15.38461538461538</c:v>
                </c:pt>
                <c:pt idx="156">
                  <c:v>38.46153846153847</c:v>
                </c:pt>
                <c:pt idx="157">
                  <c:v>46.15384615384613</c:v>
                </c:pt>
                <c:pt idx="158">
                  <c:v>46.15384615384613</c:v>
                </c:pt>
                <c:pt idx="159">
                  <c:v>53.84615384615385</c:v>
                </c:pt>
                <c:pt idx="160">
                  <c:v>69.23076923076923</c:v>
                </c:pt>
                <c:pt idx="161">
                  <c:v>69.23076923076923</c:v>
                </c:pt>
                <c:pt idx="162">
                  <c:v>30.76923076923077</c:v>
                </c:pt>
                <c:pt idx="163">
                  <c:v>23.07692307692308</c:v>
                </c:pt>
                <c:pt idx="164">
                  <c:v>38.46153846153847</c:v>
                </c:pt>
                <c:pt idx="165">
                  <c:v>38.46153846153847</c:v>
                </c:pt>
                <c:pt idx="166">
                  <c:v>38.46153846153847</c:v>
                </c:pt>
                <c:pt idx="167">
                  <c:v>15.38461538461538</c:v>
                </c:pt>
                <c:pt idx="168">
                  <c:v>30.76923076923077</c:v>
                </c:pt>
                <c:pt idx="169">
                  <c:v>38.46153846153847</c:v>
                </c:pt>
                <c:pt idx="170">
                  <c:v>69.23076923076923</c:v>
                </c:pt>
                <c:pt idx="171">
                  <c:v>76.92307692307692</c:v>
                </c:pt>
                <c:pt idx="172">
                  <c:v>30.76923076923077</c:v>
                </c:pt>
                <c:pt idx="173">
                  <c:v>46.15384615384613</c:v>
                </c:pt>
                <c:pt idx="174">
                  <c:v>23.07692307692308</c:v>
                </c:pt>
                <c:pt idx="175">
                  <c:v>0.0</c:v>
                </c:pt>
                <c:pt idx="176">
                  <c:v>69.23076923076923</c:v>
                </c:pt>
                <c:pt idx="177">
                  <c:v>38.46153846153847</c:v>
                </c:pt>
                <c:pt idx="178">
                  <c:v>38.46153846153847</c:v>
                </c:pt>
                <c:pt idx="179">
                  <c:v>7.692307692307692</c:v>
                </c:pt>
                <c:pt idx="180">
                  <c:v>84.6153846153846</c:v>
                </c:pt>
                <c:pt idx="181">
                  <c:v>15.38461538461538</c:v>
                </c:pt>
                <c:pt idx="182">
                  <c:v>53.84615384615385</c:v>
                </c:pt>
                <c:pt idx="183">
                  <c:v>38.46153846153847</c:v>
                </c:pt>
                <c:pt idx="184">
                  <c:v>53.84615384615385</c:v>
                </c:pt>
                <c:pt idx="185">
                  <c:v>69.23076923076923</c:v>
                </c:pt>
                <c:pt idx="186">
                  <c:v>53.84615384615385</c:v>
                </c:pt>
                <c:pt idx="187">
                  <c:v>7.692307692307692</c:v>
                </c:pt>
                <c:pt idx="188">
                  <c:v>53.84615384615385</c:v>
                </c:pt>
                <c:pt idx="189">
                  <c:v>30.76923076923077</c:v>
                </c:pt>
                <c:pt idx="190">
                  <c:v>7.692307692307692</c:v>
                </c:pt>
                <c:pt idx="191">
                  <c:v>53.84615384615385</c:v>
                </c:pt>
                <c:pt idx="192">
                  <c:v>53.84615384615385</c:v>
                </c:pt>
                <c:pt idx="193">
                  <c:v>76.92307692307692</c:v>
                </c:pt>
                <c:pt idx="194">
                  <c:v>46.15384615384613</c:v>
                </c:pt>
                <c:pt idx="195">
                  <c:v>15.38461538461538</c:v>
                </c:pt>
                <c:pt idx="196">
                  <c:v>46.15384615384613</c:v>
                </c:pt>
                <c:pt idx="197">
                  <c:v>38.46153846153847</c:v>
                </c:pt>
                <c:pt idx="198">
                  <c:v>69.23076923076923</c:v>
                </c:pt>
                <c:pt idx="199">
                  <c:v>61.53846153846154</c:v>
                </c:pt>
                <c:pt idx="200">
                  <c:v>23.07692307692308</c:v>
                </c:pt>
                <c:pt idx="201">
                  <c:v>30.76923076923077</c:v>
                </c:pt>
                <c:pt idx="202">
                  <c:v>84.6153846153846</c:v>
                </c:pt>
                <c:pt idx="203">
                  <c:v>38.46153846153847</c:v>
                </c:pt>
                <c:pt idx="204">
                  <c:v>46.15384615384613</c:v>
                </c:pt>
                <c:pt idx="205">
                  <c:v>30.76923076923077</c:v>
                </c:pt>
                <c:pt idx="206">
                  <c:v>61.53846153846154</c:v>
                </c:pt>
                <c:pt idx="207">
                  <c:v>23.07692307692308</c:v>
                </c:pt>
                <c:pt idx="208">
                  <c:v>61.53846153846154</c:v>
                </c:pt>
                <c:pt idx="209">
                  <c:v>46.15384615384613</c:v>
                </c:pt>
                <c:pt idx="210">
                  <c:v>38.46153846153847</c:v>
                </c:pt>
                <c:pt idx="211">
                  <c:v>76.92307692307692</c:v>
                </c:pt>
                <c:pt idx="212">
                  <c:v>61.53846153846154</c:v>
                </c:pt>
                <c:pt idx="213">
                  <c:v>69.23076923076923</c:v>
                </c:pt>
                <c:pt idx="214">
                  <c:v>46.15384615384613</c:v>
                </c:pt>
                <c:pt idx="215">
                  <c:v>23.07692307692308</c:v>
                </c:pt>
                <c:pt idx="216">
                  <c:v>38.46153846153847</c:v>
                </c:pt>
                <c:pt idx="217">
                  <c:v>30.76923076923077</c:v>
                </c:pt>
                <c:pt idx="218">
                  <c:v>23.07692307692308</c:v>
                </c:pt>
                <c:pt idx="219">
                  <c:v>23.07692307692308</c:v>
                </c:pt>
                <c:pt idx="220">
                  <c:v>23.07692307692308</c:v>
                </c:pt>
                <c:pt idx="221">
                  <c:v>15.38461538461538</c:v>
                </c:pt>
                <c:pt idx="222">
                  <c:v>38.46153846153847</c:v>
                </c:pt>
                <c:pt idx="223">
                  <c:v>76.92307692307692</c:v>
                </c:pt>
                <c:pt idx="224">
                  <c:v>46.15384615384613</c:v>
                </c:pt>
                <c:pt idx="225">
                  <c:v>30.76923076923077</c:v>
                </c:pt>
                <c:pt idx="226">
                  <c:v>38.46153846153847</c:v>
                </c:pt>
                <c:pt idx="227">
                  <c:v>23.07692307692308</c:v>
                </c:pt>
                <c:pt idx="228">
                  <c:v>38.46153846153847</c:v>
                </c:pt>
                <c:pt idx="229">
                  <c:v>23.07692307692308</c:v>
                </c:pt>
                <c:pt idx="230">
                  <c:v>30.76923076923077</c:v>
                </c:pt>
                <c:pt idx="231">
                  <c:v>46.15384615384613</c:v>
                </c:pt>
                <c:pt idx="232">
                  <c:v>61.53846153846154</c:v>
                </c:pt>
                <c:pt idx="233">
                  <c:v>46.15384615384613</c:v>
                </c:pt>
                <c:pt idx="234">
                  <c:v>53.84615384615385</c:v>
                </c:pt>
                <c:pt idx="235">
                  <c:v>7.692307692307692</c:v>
                </c:pt>
                <c:pt idx="236">
                  <c:v>38.46153846153847</c:v>
                </c:pt>
                <c:pt idx="237">
                  <c:v>0.0</c:v>
                </c:pt>
                <c:pt idx="238">
                  <c:v>7.692307692307692</c:v>
                </c:pt>
                <c:pt idx="239">
                  <c:v>23.07692307692308</c:v>
                </c:pt>
                <c:pt idx="240">
                  <c:v>69.23076923076923</c:v>
                </c:pt>
                <c:pt idx="241">
                  <c:v>53.84615384615385</c:v>
                </c:pt>
                <c:pt idx="242">
                  <c:v>7.692307692307692</c:v>
                </c:pt>
                <c:pt idx="243">
                  <c:v>61.53846153846154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1453224"/>
        <c:axId val="2021473992"/>
      </c:scatterChart>
      <c:valAx>
        <c:axId val="2021453224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/>
                  <a:t>Grade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473992"/>
        <c:crosses val="autoZero"/>
        <c:crossBetween val="midCat"/>
        <c:majorUnit val="20.0"/>
      </c:valAx>
      <c:valAx>
        <c:axId val="20214739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/>
                  <a:t>SI Score (%</a:t>
                </a:r>
                <a:r>
                  <a:rPr lang="en-US" sz="2000" baseline="0"/>
                  <a:t>)</a:t>
                </a:r>
                <a:endParaRPr lang="en-US" sz="2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4532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CSEM Scores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r>
              <a:rPr lang="en-US" sz="2400" dirty="0" smtClean="0"/>
              <a:t>Grades (</a:t>
            </a:r>
            <a:r>
              <a:rPr lang="en-US" sz="2400" dirty="0" err="1" smtClean="0"/>
              <a:t>Calc</a:t>
            </a:r>
            <a:r>
              <a:rPr lang="en-US" sz="2400" dirty="0" smtClean="0"/>
              <a:t>-based E&amp;M, Spring 2014)</a:t>
            </a:r>
            <a:endParaRPr lang="en-US" sz="24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Sheet1!$N$1</c:f>
              <c:strCache>
                <c:ptCount val="1"/>
                <c:pt idx="0">
                  <c:v>CSEM Score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Sheet1!$M$2:$M$250</c:f>
              <c:numCache>
                <c:formatCode>0.00</c:formatCode>
                <c:ptCount val="249"/>
                <c:pt idx="0">
                  <c:v>4.042909438420819</c:v>
                </c:pt>
                <c:pt idx="1">
                  <c:v>4.172310005264602</c:v>
                </c:pt>
                <c:pt idx="2">
                  <c:v>3.195722281449894</c:v>
                </c:pt>
                <c:pt idx="3">
                  <c:v>4.002143269044389</c:v>
                </c:pt>
                <c:pt idx="4">
                  <c:v>2.298717860209586</c:v>
                </c:pt>
                <c:pt idx="5">
                  <c:v>2.45354667608691</c:v>
                </c:pt>
                <c:pt idx="6">
                  <c:v>3.492030577967845</c:v>
                </c:pt>
                <c:pt idx="7">
                  <c:v>2.034998617309494</c:v>
                </c:pt>
                <c:pt idx="8">
                  <c:v>2.69343340859711</c:v>
                </c:pt>
                <c:pt idx="9">
                  <c:v>2.565100007509729</c:v>
                </c:pt>
                <c:pt idx="10">
                  <c:v>3.825730844223148</c:v>
                </c:pt>
                <c:pt idx="11">
                  <c:v>3.079612614686309</c:v>
                </c:pt>
                <c:pt idx="12">
                  <c:v>2.712744553409899</c:v>
                </c:pt>
                <c:pt idx="13">
                  <c:v>2.949183753523288</c:v>
                </c:pt>
                <c:pt idx="14">
                  <c:v>3.777667196067113</c:v>
                </c:pt>
                <c:pt idx="15">
                  <c:v>2.944307849618251</c:v>
                </c:pt>
                <c:pt idx="16">
                  <c:v>2.931891832773363</c:v>
                </c:pt>
                <c:pt idx="17">
                  <c:v>2.35407330285092</c:v>
                </c:pt>
                <c:pt idx="18">
                  <c:v>2.907604085901661</c:v>
                </c:pt>
                <c:pt idx="19">
                  <c:v>4.214276624485371</c:v>
                </c:pt>
                <c:pt idx="20">
                  <c:v>3.70352472925611</c:v>
                </c:pt>
                <c:pt idx="21">
                  <c:v>4.04263147230568</c:v>
                </c:pt>
                <c:pt idx="22">
                  <c:v>3.50804186659856</c:v>
                </c:pt>
                <c:pt idx="23">
                  <c:v>2.395425122938384</c:v>
                </c:pt>
                <c:pt idx="24">
                  <c:v>2.539793779049897</c:v>
                </c:pt>
                <c:pt idx="25">
                  <c:v>2.717077170963365</c:v>
                </c:pt>
                <c:pt idx="26">
                  <c:v>2.512123018760011</c:v>
                </c:pt>
                <c:pt idx="27">
                  <c:v>1.899339908008658</c:v>
                </c:pt>
                <c:pt idx="28">
                  <c:v>1.098602678371642</c:v>
                </c:pt>
                <c:pt idx="29">
                  <c:v>3.745398846204583</c:v>
                </c:pt>
                <c:pt idx="30">
                  <c:v>2.94874985218931</c:v>
                </c:pt>
                <c:pt idx="31">
                  <c:v>2.902593558927</c:v>
                </c:pt>
                <c:pt idx="32">
                  <c:v>2.594328959908251</c:v>
                </c:pt>
                <c:pt idx="33">
                  <c:v>2.398108638754202</c:v>
                </c:pt>
                <c:pt idx="34">
                  <c:v>3.871116225555125</c:v>
                </c:pt>
                <c:pt idx="35">
                  <c:v>2.770346995584278</c:v>
                </c:pt>
                <c:pt idx="36">
                  <c:v>2.691255835944734</c:v>
                </c:pt>
                <c:pt idx="37">
                  <c:v>2.84084941766531</c:v>
                </c:pt>
                <c:pt idx="38">
                  <c:v>3.507091004131483</c:v>
                </c:pt>
                <c:pt idx="39">
                  <c:v>3.886754170371323</c:v>
                </c:pt>
                <c:pt idx="40">
                  <c:v>3.481912917806586</c:v>
                </c:pt>
                <c:pt idx="41">
                  <c:v>2.417146293977254</c:v>
                </c:pt>
                <c:pt idx="42">
                  <c:v>3.70292410041244</c:v>
                </c:pt>
                <c:pt idx="43">
                  <c:v>3.379344221465724</c:v>
                </c:pt>
                <c:pt idx="44">
                  <c:v>3.149011544011543</c:v>
                </c:pt>
                <c:pt idx="45">
                  <c:v>3.551086051093502</c:v>
                </c:pt>
                <c:pt idx="46">
                  <c:v>3.177640894393802</c:v>
                </c:pt>
                <c:pt idx="47">
                  <c:v>3.189797017684844</c:v>
                </c:pt>
                <c:pt idx="48">
                  <c:v>2.684311623841376</c:v>
                </c:pt>
                <c:pt idx="49">
                  <c:v>3.371560320177279</c:v>
                </c:pt>
                <c:pt idx="50">
                  <c:v>3.293676546582562</c:v>
                </c:pt>
                <c:pt idx="51">
                  <c:v>3.45400769576384</c:v>
                </c:pt>
                <c:pt idx="52">
                  <c:v>2.639979115852017</c:v>
                </c:pt>
                <c:pt idx="53">
                  <c:v>3.12393423608419</c:v>
                </c:pt>
                <c:pt idx="54">
                  <c:v>3.209016951097023</c:v>
                </c:pt>
                <c:pt idx="55">
                  <c:v>3.233163903291366</c:v>
                </c:pt>
                <c:pt idx="56">
                  <c:v>4.139311887301786</c:v>
                </c:pt>
                <c:pt idx="57">
                  <c:v>2.130286307908509</c:v>
                </c:pt>
                <c:pt idx="58">
                  <c:v>3.045067438253397</c:v>
                </c:pt>
                <c:pt idx="59">
                  <c:v>3.11234301346673</c:v>
                </c:pt>
                <c:pt idx="60">
                  <c:v>3.6569518553068</c:v>
                </c:pt>
                <c:pt idx="61">
                  <c:v>3.399597151163186</c:v>
                </c:pt>
                <c:pt idx="62">
                  <c:v>3.012399209576264</c:v>
                </c:pt>
                <c:pt idx="63">
                  <c:v>2.99295280046221</c:v>
                </c:pt>
                <c:pt idx="64">
                  <c:v>3.019939631540832</c:v>
                </c:pt>
                <c:pt idx="65">
                  <c:v>3.114360408455558</c:v>
                </c:pt>
                <c:pt idx="66">
                  <c:v>3.467593308148112</c:v>
                </c:pt>
                <c:pt idx="67">
                  <c:v>2.907854494034157</c:v>
                </c:pt>
                <c:pt idx="68">
                  <c:v>3.246011019362434</c:v>
                </c:pt>
                <c:pt idx="69">
                  <c:v>3.82466784577415</c:v>
                </c:pt>
                <c:pt idx="70">
                  <c:v>3.217003273825593</c:v>
                </c:pt>
                <c:pt idx="71">
                  <c:v>3.045934022393444</c:v>
                </c:pt>
                <c:pt idx="72">
                  <c:v>3.39728255010714</c:v>
                </c:pt>
                <c:pt idx="73">
                  <c:v>2.62537481720187</c:v>
                </c:pt>
                <c:pt idx="74">
                  <c:v>2.970307287438208</c:v>
                </c:pt>
                <c:pt idx="75">
                  <c:v>2.681746535181237</c:v>
                </c:pt>
                <c:pt idx="76">
                  <c:v>3.656398155097009</c:v>
                </c:pt>
                <c:pt idx="77">
                  <c:v>3.132981366131577</c:v>
                </c:pt>
                <c:pt idx="78">
                  <c:v>3.20725108527977</c:v>
                </c:pt>
                <c:pt idx="79">
                  <c:v>4.12851177178303</c:v>
                </c:pt>
                <c:pt idx="80">
                  <c:v>3.371126822596972</c:v>
                </c:pt>
                <c:pt idx="81">
                  <c:v>3.869618165802716</c:v>
                </c:pt>
                <c:pt idx="82">
                  <c:v>2.138524493199586</c:v>
                </c:pt>
                <c:pt idx="83">
                  <c:v>2.669962909598096</c:v>
                </c:pt>
                <c:pt idx="84">
                  <c:v>3.481082220444222</c:v>
                </c:pt>
                <c:pt idx="85">
                  <c:v>3.281413174589714</c:v>
                </c:pt>
                <c:pt idx="86">
                  <c:v>3.93291148415688</c:v>
                </c:pt>
                <c:pt idx="87">
                  <c:v>3.206563610068343</c:v>
                </c:pt>
                <c:pt idx="88">
                  <c:v>2.923706037883227</c:v>
                </c:pt>
                <c:pt idx="89">
                  <c:v>3.364583184591114</c:v>
                </c:pt>
                <c:pt idx="90">
                  <c:v>3.423353743864786</c:v>
                </c:pt>
                <c:pt idx="91">
                  <c:v>2.115127549198641</c:v>
                </c:pt>
                <c:pt idx="92">
                  <c:v>3.179981813739743</c:v>
                </c:pt>
                <c:pt idx="93">
                  <c:v>3.343581827065968</c:v>
                </c:pt>
                <c:pt idx="94">
                  <c:v>2.332290644738156</c:v>
                </c:pt>
                <c:pt idx="95">
                  <c:v>3.747384348081257</c:v>
                </c:pt>
                <c:pt idx="96">
                  <c:v>3.849034621939006</c:v>
                </c:pt>
                <c:pt idx="97">
                  <c:v>2.607088125726884</c:v>
                </c:pt>
                <c:pt idx="98">
                  <c:v>2.868168031463588</c:v>
                </c:pt>
                <c:pt idx="99">
                  <c:v>3.004550972949108</c:v>
                </c:pt>
                <c:pt idx="100">
                  <c:v>4.046274415544742</c:v>
                </c:pt>
                <c:pt idx="101">
                  <c:v>2.833444131161237</c:v>
                </c:pt>
                <c:pt idx="102">
                  <c:v>3.119307345846525</c:v>
                </c:pt>
                <c:pt idx="103">
                  <c:v>2.938786197417494</c:v>
                </c:pt>
                <c:pt idx="104">
                  <c:v>2.736668901696518</c:v>
                </c:pt>
                <c:pt idx="105">
                  <c:v>2.80955332004749</c:v>
                </c:pt>
                <c:pt idx="106">
                  <c:v>3.518251078549352</c:v>
                </c:pt>
                <c:pt idx="107">
                  <c:v>3.603266431303977</c:v>
                </c:pt>
                <c:pt idx="108">
                  <c:v>3.01989083851671</c:v>
                </c:pt>
                <c:pt idx="109">
                  <c:v>3.120253741616026</c:v>
                </c:pt>
                <c:pt idx="110">
                  <c:v>1.992415562011088</c:v>
                </c:pt>
                <c:pt idx="111">
                  <c:v>3.905818223964145</c:v>
                </c:pt>
                <c:pt idx="112">
                  <c:v>2.406675005317028</c:v>
                </c:pt>
                <c:pt idx="113">
                  <c:v>2.549993879899628</c:v>
                </c:pt>
                <c:pt idx="114">
                  <c:v>2.298677874299045</c:v>
                </c:pt>
                <c:pt idx="115">
                  <c:v>4.091017367664411</c:v>
                </c:pt>
                <c:pt idx="116">
                  <c:v>2.963180991456337</c:v>
                </c:pt>
                <c:pt idx="117">
                  <c:v>3.872786614142491</c:v>
                </c:pt>
                <c:pt idx="118">
                  <c:v>2.235587707925021</c:v>
                </c:pt>
                <c:pt idx="119">
                  <c:v>2.022650317704028</c:v>
                </c:pt>
                <c:pt idx="120">
                  <c:v>3.078049277386988</c:v>
                </c:pt>
                <c:pt idx="121">
                  <c:v>3.453085289529087</c:v>
                </c:pt>
                <c:pt idx="122">
                  <c:v>4.078452169847533</c:v>
                </c:pt>
                <c:pt idx="123">
                  <c:v>3.438895715214512</c:v>
                </c:pt>
                <c:pt idx="124">
                  <c:v>3.935782935863233</c:v>
                </c:pt>
                <c:pt idx="125">
                  <c:v>2.643188038433373</c:v>
                </c:pt>
                <c:pt idx="126">
                  <c:v>3.991245166550903</c:v>
                </c:pt>
                <c:pt idx="127">
                  <c:v>2.89511047609625</c:v>
                </c:pt>
                <c:pt idx="128">
                  <c:v>3.776068464832222</c:v>
                </c:pt>
                <c:pt idx="129">
                  <c:v>3.330977659194912</c:v>
                </c:pt>
                <c:pt idx="130">
                  <c:v>4.097450520621948</c:v>
                </c:pt>
                <c:pt idx="131">
                  <c:v>2.495002330623029</c:v>
                </c:pt>
                <c:pt idx="132">
                  <c:v>3.3081027719294</c:v>
                </c:pt>
                <c:pt idx="133">
                  <c:v>2.794201378531131</c:v>
                </c:pt>
                <c:pt idx="134">
                  <c:v>2.131965483377391</c:v>
                </c:pt>
                <c:pt idx="135">
                  <c:v>2.141708530961792</c:v>
                </c:pt>
                <c:pt idx="136">
                  <c:v>3.444774662604186</c:v>
                </c:pt>
                <c:pt idx="137">
                  <c:v>3.327079111547476</c:v>
                </c:pt>
                <c:pt idx="138">
                  <c:v>2.772303670153164</c:v>
                </c:pt>
                <c:pt idx="139">
                  <c:v>3.090702979154786</c:v>
                </c:pt>
                <c:pt idx="140">
                  <c:v>3.394465377051431</c:v>
                </c:pt>
                <c:pt idx="141">
                  <c:v>3.912026626982711</c:v>
                </c:pt>
                <c:pt idx="142">
                  <c:v>3.157011180773855</c:v>
                </c:pt>
                <c:pt idx="143">
                  <c:v>2.758892075993082</c:v>
                </c:pt>
                <c:pt idx="144">
                  <c:v>3.65241793967194</c:v>
                </c:pt>
                <c:pt idx="145">
                  <c:v>2.839095518397605</c:v>
                </c:pt>
                <c:pt idx="146">
                  <c:v>2.379101035534902</c:v>
                </c:pt>
                <c:pt idx="147">
                  <c:v>3.782011158889988</c:v>
                </c:pt>
                <c:pt idx="148">
                  <c:v>2.52690166557634</c:v>
                </c:pt>
                <c:pt idx="149">
                  <c:v>4.168918097004297</c:v>
                </c:pt>
                <c:pt idx="150">
                  <c:v>3.571616071969931</c:v>
                </c:pt>
                <c:pt idx="151">
                  <c:v>3.08933044834001</c:v>
                </c:pt>
                <c:pt idx="152">
                  <c:v>3.069106807345847</c:v>
                </c:pt>
                <c:pt idx="153">
                  <c:v>1.925005143189014</c:v>
                </c:pt>
                <c:pt idx="154">
                  <c:v>2.734635813690434</c:v>
                </c:pt>
                <c:pt idx="155">
                  <c:v>2.953342045858371</c:v>
                </c:pt>
                <c:pt idx="156">
                  <c:v>2.955988860096873</c:v>
                </c:pt>
                <c:pt idx="157">
                  <c:v>3.677149793174279</c:v>
                </c:pt>
                <c:pt idx="158">
                  <c:v>2.799573815967452</c:v>
                </c:pt>
                <c:pt idx="159">
                  <c:v>2.624094358365335</c:v>
                </c:pt>
                <c:pt idx="160">
                  <c:v>3.065248804274083</c:v>
                </c:pt>
                <c:pt idx="161">
                  <c:v>3.327868055366888</c:v>
                </c:pt>
                <c:pt idx="162">
                  <c:v>2.76643306959072</c:v>
                </c:pt>
                <c:pt idx="163">
                  <c:v>2.757175391147051</c:v>
                </c:pt>
                <c:pt idx="164">
                  <c:v>3.208881604505242</c:v>
                </c:pt>
                <c:pt idx="165">
                  <c:v>3.278513373002412</c:v>
                </c:pt>
                <c:pt idx="166">
                  <c:v>1.919254006939236</c:v>
                </c:pt>
                <c:pt idx="167">
                  <c:v>2.77098901274489</c:v>
                </c:pt>
                <c:pt idx="168">
                  <c:v>1.713953184511057</c:v>
                </c:pt>
                <c:pt idx="169">
                  <c:v>3.467046101338544</c:v>
                </c:pt>
                <c:pt idx="170">
                  <c:v>2.826613616703733</c:v>
                </c:pt>
                <c:pt idx="171">
                  <c:v>3.555874896351575</c:v>
                </c:pt>
                <c:pt idx="172">
                  <c:v>2.369712301048867</c:v>
                </c:pt>
                <c:pt idx="173">
                  <c:v>3.406081529581529</c:v>
                </c:pt>
                <c:pt idx="174">
                  <c:v>3.221205843043554</c:v>
                </c:pt>
                <c:pt idx="175">
                  <c:v>3.547754396308501</c:v>
                </c:pt>
                <c:pt idx="176">
                  <c:v>2.577190399761276</c:v>
                </c:pt>
                <c:pt idx="177">
                  <c:v>3.102837533435542</c:v>
                </c:pt>
                <c:pt idx="178">
                  <c:v>2.724950332878384</c:v>
                </c:pt>
                <c:pt idx="179">
                  <c:v>4.118780951807094</c:v>
                </c:pt>
                <c:pt idx="180">
                  <c:v>3.126056236113163</c:v>
                </c:pt>
                <c:pt idx="181">
                  <c:v>2.688850620733284</c:v>
                </c:pt>
                <c:pt idx="182">
                  <c:v>3.13253914410631</c:v>
                </c:pt>
                <c:pt idx="183">
                  <c:v>3.962954994408793</c:v>
                </c:pt>
                <c:pt idx="184">
                  <c:v>2.458895733014693</c:v>
                </c:pt>
                <c:pt idx="185">
                  <c:v>3.074390280809392</c:v>
                </c:pt>
                <c:pt idx="186">
                  <c:v>3.733537387130903</c:v>
                </c:pt>
                <c:pt idx="187">
                  <c:v>2.714573414044496</c:v>
                </c:pt>
                <c:pt idx="188">
                  <c:v>3.534957520192669</c:v>
                </c:pt>
                <c:pt idx="189">
                  <c:v>3.83788109510122</c:v>
                </c:pt>
                <c:pt idx="190">
                  <c:v>3.258074615087442</c:v>
                </c:pt>
                <c:pt idx="191">
                  <c:v>3.489873675286793</c:v>
                </c:pt>
                <c:pt idx="192">
                  <c:v>2.5998846886424</c:v>
                </c:pt>
                <c:pt idx="193">
                  <c:v>3.636857092379014</c:v>
                </c:pt>
                <c:pt idx="194">
                  <c:v>3.303552216826922</c:v>
                </c:pt>
                <c:pt idx="195">
                  <c:v>4.205674827846554</c:v>
                </c:pt>
                <c:pt idx="196">
                  <c:v>2.912415416456251</c:v>
                </c:pt>
                <c:pt idx="197">
                  <c:v>2.465358843768172</c:v>
                </c:pt>
                <c:pt idx="198">
                  <c:v>3.556920824381879</c:v>
                </c:pt>
                <c:pt idx="199">
                  <c:v>4.126305625923838</c:v>
                </c:pt>
                <c:pt idx="200">
                  <c:v>3.42101369838266</c:v>
                </c:pt>
                <c:pt idx="201">
                  <c:v>2.186093542663476</c:v>
                </c:pt>
                <c:pt idx="202">
                  <c:v>2.618785965528644</c:v>
                </c:pt>
                <c:pt idx="203">
                  <c:v>2.406491881905408</c:v>
                </c:pt>
                <c:pt idx="204">
                  <c:v>3.067013252191424</c:v>
                </c:pt>
                <c:pt idx="205">
                  <c:v>3.814488373540844</c:v>
                </c:pt>
                <c:pt idx="206">
                  <c:v>3.276527460668859</c:v>
                </c:pt>
                <c:pt idx="207">
                  <c:v>2.505741801555932</c:v>
                </c:pt>
                <c:pt idx="208">
                  <c:v>2.69779595798066</c:v>
                </c:pt>
                <c:pt idx="209">
                  <c:v>3.788967254395032</c:v>
                </c:pt>
                <c:pt idx="210">
                  <c:v>2.420124722264022</c:v>
                </c:pt>
                <c:pt idx="211">
                  <c:v>3.288903952908616</c:v>
                </c:pt>
                <c:pt idx="212">
                  <c:v>2.694163183675777</c:v>
                </c:pt>
                <c:pt idx="213">
                  <c:v>2.875045279724022</c:v>
                </c:pt>
                <c:pt idx="214">
                  <c:v>2.713727325614183</c:v>
                </c:pt>
                <c:pt idx="215">
                  <c:v>2.723903740227435</c:v>
                </c:pt>
                <c:pt idx="216">
                  <c:v>0.868320352455653</c:v>
                </c:pt>
                <c:pt idx="217">
                  <c:v>2.052148717940543</c:v>
                </c:pt>
                <c:pt idx="218">
                  <c:v>3.530225660119317</c:v>
                </c:pt>
                <c:pt idx="219">
                  <c:v>3.572727508507493</c:v>
                </c:pt>
                <c:pt idx="220">
                  <c:v>2.21409302594172</c:v>
                </c:pt>
                <c:pt idx="221">
                  <c:v>3.591654241635813</c:v>
                </c:pt>
                <c:pt idx="222">
                  <c:v>4.140693760403808</c:v>
                </c:pt>
                <c:pt idx="223">
                  <c:v>3.160979183492709</c:v>
                </c:pt>
                <c:pt idx="224">
                  <c:v>3.728535393935568</c:v>
                </c:pt>
                <c:pt idx="225">
                  <c:v>3.395210717920139</c:v>
                </c:pt>
                <c:pt idx="226">
                  <c:v>2.436259668917318</c:v>
                </c:pt>
                <c:pt idx="227">
                  <c:v>3.248822559822874</c:v>
                </c:pt>
                <c:pt idx="228">
                  <c:v>3.577241643874425</c:v>
                </c:pt>
                <c:pt idx="229">
                  <c:v>3.54948346605716</c:v>
                </c:pt>
                <c:pt idx="230">
                  <c:v>2.623001598608688</c:v>
                </c:pt>
                <c:pt idx="231">
                  <c:v>3.976731656141712</c:v>
                </c:pt>
                <c:pt idx="232">
                  <c:v>3.676362432687818</c:v>
                </c:pt>
                <c:pt idx="233">
                  <c:v>2.78371972730971</c:v>
                </c:pt>
                <c:pt idx="234">
                  <c:v>2.90679655732431</c:v>
                </c:pt>
                <c:pt idx="235">
                  <c:v>4.099051289604608</c:v>
                </c:pt>
                <c:pt idx="236">
                  <c:v>3.689679223269475</c:v>
                </c:pt>
                <c:pt idx="237">
                  <c:v>3.994376558260992</c:v>
                </c:pt>
                <c:pt idx="238">
                  <c:v>3.163857844697961</c:v>
                </c:pt>
                <c:pt idx="239">
                  <c:v>2.958261305081734</c:v>
                </c:pt>
                <c:pt idx="240">
                  <c:v>3.15300984286318</c:v>
                </c:pt>
                <c:pt idx="241">
                  <c:v>3.491801017058136</c:v>
                </c:pt>
                <c:pt idx="242">
                  <c:v>3.710342820192867</c:v>
                </c:pt>
                <c:pt idx="243">
                  <c:v>2.358269019053739</c:v>
                </c:pt>
                <c:pt idx="244">
                  <c:v>2.525697621028343</c:v>
                </c:pt>
                <c:pt idx="245">
                  <c:v>3.350591840368107</c:v>
                </c:pt>
                <c:pt idx="246">
                  <c:v>3.734241554229734</c:v>
                </c:pt>
                <c:pt idx="247">
                  <c:v>3.19293505199788</c:v>
                </c:pt>
                <c:pt idx="248">
                  <c:v>4.087611186937795</c:v>
                </c:pt>
              </c:numCache>
            </c:numRef>
          </c:xVal>
          <c:yVal>
            <c:numRef>
              <c:f>Sheet1!$O$2:$O$250</c:f>
              <c:numCache>
                <c:formatCode>General</c:formatCode>
                <c:ptCount val="249"/>
                <c:pt idx="0">
                  <c:v>78.12499999999998</c:v>
                </c:pt>
                <c:pt idx="1">
                  <c:v>84.37499999999998</c:v>
                </c:pt>
                <c:pt idx="2">
                  <c:v>50.0</c:v>
                </c:pt>
                <c:pt idx="3">
                  <c:v>71.87499999999998</c:v>
                </c:pt>
                <c:pt idx="4">
                  <c:v>34.375</c:v>
                </c:pt>
                <c:pt idx="5">
                  <c:v>31.25</c:v>
                </c:pt>
                <c:pt idx="6">
                  <c:v>43.75</c:v>
                </c:pt>
                <c:pt idx="7">
                  <c:v>21.875</c:v>
                </c:pt>
                <c:pt idx="8">
                  <c:v>40.625</c:v>
                </c:pt>
                <c:pt idx="9">
                  <c:v>50.0</c:v>
                </c:pt>
                <c:pt idx="10">
                  <c:v>78.12499999999998</c:v>
                </c:pt>
                <c:pt idx="11">
                  <c:v>40.625</c:v>
                </c:pt>
                <c:pt idx="12">
                  <c:v>25.0</c:v>
                </c:pt>
                <c:pt idx="13">
                  <c:v>46.875</c:v>
                </c:pt>
                <c:pt idx="14">
                  <c:v>75.0</c:v>
                </c:pt>
                <c:pt idx="15">
                  <c:v>65.62499999999998</c:v>
                </c:pt>
                <c:pt idx="16">
                  <c:v>50.0</c:v>
                </c:pt>
                <c:pt idx="17">
                  <c:v>28.125</c:v>
                </c:pt>
                <c:pt idx="18">
                  <c:v>46.875</c:v>
                </c:pt>
                <c:pt idx="19">
                  <c:v>87.5</c:v>
                </c:pt>
                <c:pt idx="20">
                  <c:v>87.5</c:v>
                </c:pt>
                <c:pt idx="21">
                  <c:v>56.25</c:v>
                </c:pt>
                <c:pt idx="22">
                  <c:v>75.0</c:v>
                </c:pt>
                <c:pt idx="23">
                  <c:v>43.75</c:v>
                </c:pt>
                <c:pt idx="24">
                  <c:v>31.25</c:v>
                </c:pt>
                <c:pt idx="25">
                  <c:v>31.25</c:v>
                </c:pt>
                <c:pt idx="26">
                  <c:v>28.125</c:v>
                </c:pt>
                <c:pt idx="27">
                  <c:v>25.0</c:v>
                </c:pt>
                <c:pt idx="28">
                  <c:v>25.0</c:v>
                </c:pt>
                <c:pt idx="29">
                  <c:v>40.625</c:v>
                </c:pt>
                <c:pt idx="30">
                  <c:v>31.25</c:v>
                </c:pt>
                <c:pt idx="31">
                  <c:v>46.875</c:v>
                </c:pt>
                <c:pt idx="32">
                  <c:v>34.375</c:v>
                </c:pt>
                <c:pt idx="33">
                  <c:v>34.375</c:v>
                </c:pt>
                <c:pt idx="34">
                  <c:v>53.125</c:v>
                </c:pt>
                <c:pt idx="35">
                  <c:v>37.5</c:v>
                </c:pt>
                <c:pt idx="36">
                  <c:v>31.25</c:v>
                </c:pt>
                <c:pt idx="37">
                  <c:v>31.25</c:v>
                </c:pt>
                <c:pt idx="38">
                  <c:v>71.87499999999998</c:v>
                </c:pt>
                <c:pt idx="39">
                  <c:v>84.37499999999998</c:v>
                </c:pt>
                <c:pt idx="40">
                  <c:v>43.75</c:v>
                </c:pt>
                <c:pt idx="41">
                  <c:v>40.625</c:v>
                </c:pt>
                <c:pt idx="42">
                  <c:v>81.25</c:v>
                </c:pt>
                <c:pt idx="43">
                  <c:v>31.25</c:v>
                </c:pt>
                <c:pt idx="44">
                  <c:v>25.0</c:v>
                </c:pt>
                <c:pt idx="45">
                  <c:v>65.62499999999998</c:v>
                </c:pt>
                <c:pt idx="46">
                  <c:v>50.0</c:v>
                </c:pt>
                <c:pt idx="47">
                  <c:v>50.0</c:v>
                </c:pt>
                <c:pt idx="48">
                  <c:v>28.125</c:v>
                </c:pt>
                <c:pt idx="49">
                  <c:v>46.875</c:v>
                </c:pt>
                <c:pt idx="50">
                  <c:v>65.62499999999998</c:v>
                </c:pt>
                <c:pt idx="51">
                  <c:v>50.0</c:v>
                </c:pt>
                <c:pt idx="52">
                  <c:v>34.375</c:v>
                </c:pt>
                <c:pt idx="53">
                  <c:v>62.5</c:v>
                </c:pt>
                <c:pt idx="54">
                  <c:v>28.125</c:v>
                </c:pt>
                <c:pt idx="55">
                  <c:v>68.75</c:v>
                </c:pt>
                <c:pt idx="56">
                  <c:v>68.75</c:v>
                </c:pt>
                <c:pt idx="57">
                  <c:v>28.125</c:v>
                </c:pt>
                <c:pt idx="58">
                  <c:v>56.25</c:v>
                </c:pt>
                <c:pt idx="59">
                  <c:v>37.5</c:v>
                </c:pt>
                <c:pt idx="60">
                  <c:v>59.375</c:v>
                </c:pt>
                <c:pt idx="61">
                  <c:v>84.37499999999998</c:v>
                </c:pt>
                <c:pt idx="62">
                  <c:v>31.25</c:v>
                </c:pt>
                <c:pt idx="63">
                  <c:v>56.25</c:v>
                </c:pt>
                <c:pt idx="64">
                  <c:v>31.25</c:v>
                </c:pt>
                <c:pt idx="65">
                  <c:v>40.625</c:v>
                </c:pt>
                <c:pt idx="66">
                  <c:v>43.75</c:v>
                </c:pt>
                <c:pt idx="67">
                  <c:v>43.75</c:v>
                </c:pt>
                <c:pt idx="68">
                  <c:v>59.375</c:v>
                </c:pt>
                <c:pt idx="69">
                  <c:v>71.87499999999998</c:v>
                </c:pt>
                <c:pt idx="70">
                  <c:v>53.125</c:v>
                </c:pt>
                <c:pt idx="71">
                  <c:v>40.625</c:v>
                </c:pt>
                <c:pt idx="72">
                  <c:v>56.25</c:v>
                </c:pt>
                <c:pt idx="73">
                  <c:v>40.625</c:v>
                </c:pt>
                <c:pt idx="74">
                  <c:v>56.25</c:v>
                </c:pt>
                <c:pt idx="75">
                  <c:v>37.5</c:v>
                </c:pt>
                <c:pt idx="76">
                  <c:v>37.5</c:v>
                </c:pt>
                <c:pt idx="77">
                  <c:v>40.625</c:v>
                </c:pt>
                <c:pt idx="78">
                  <c:v>62.5</c:v>
                </c:pt>
                <c:pt idx="79">
                  <c:v>93.75</c:v>
                </c:pt>
                <c:pt idx="80">
                  <c:v>59.375</c:v>
                </c:pt>
                <c:pt idx="81">
                  <c:v>68.75</c:v>
                </c:pt>
                <c:pt idx="82">
                  <c:v>37.5</c:v>
                </c:pt>
                <c:pt idx="83">
                  <c:v>59.375</c:v>
                </c:pt>
                <c:pt idx="84">
                  <c:v>56.25</c:v>
                </c:pt>
                <c:pt idx="85">
                  <c:v>53.125</c:v>
                </c:pt>
                <c:pt idx="86">
                  <c:v>78.12499999999998</c:v>
                </c:pt>
                <c:pt idx="87">
                  <c:v>56.25</c:v>
                </c:pt>
                <c:pt idx="88">
                  <c:v>37.5</c:v>
                </c:pt>
                <c:pt idx="89">
                  <c:v>59.375</c:v>
                </c:pt>
                <c:pt idx="90">
                  <c:v>46.875</c:v>
                </c:pt>
                <c:pt idx="91">
                  <c:v>15.625</c:v>
                </c:pt>
                <c:pt idx="92">
                  <c:v>37.5</c:v>
                </c:pt>
                <c:pt idx="93">
                  <c:v>75.0</c:v>
                </c:pt>
                <c:pt idx="94">
                  <c:v>37.5</c:v>
                </c:pt>
                <c:pt idx="95">
                  <c:v>75.0</c:v>
                </c:pt>
                <c:pt idx="96">
                  <c:v>75.0</c:v>
                </c:pt>
                <c:pt idx="97">
                  <c:v>37.5</c:v>
                </c:pt>
                <c:pt idx="98">
                  <c:v>37.5</c:v>
                </c:pt>
                <c:pt idx="99">
                  <c:v>37.5</c:v>
                </c:pt>
                <c:pt idx="100">
                  <c:v>93.75</c:v>
                </c:pt>
                <c:pt idx="101">
                  <c:v>46.875</c:v>
                </c:pt>
                <c:pt idx="102">
                  <c:v>65.62499999999998</c:v>
                </c:pt>
                <c:pt idx="103">
                  <c:v>53.125</c:v>
                </c:pt>
                <c:pt idx="104">
                  <c:v>37.5</c:v>
                </c:pt>
                <c:pt idx="105">
                  <c:v>31.25</c:v>
                </c:pt>
                <c:pt idx="106">
                  <c:v>90.62499999999998</c:v>
                </c:pt>
                <c:pt idx="107">
                  <c:v>68.75</c:v>
                </c:pt>
                <c:pt idx="108">
                  <c:v>84.37499999999998</c:v>
                </c:pt>
                <c:pt idx="109">
                  <c:v>53.125</c:v>
                </c:pt>
                <c:pt idx="110">
                  <c:v>31.25</c:v>
                </c:pt>
                <c:pt idx="111">
                  <c:v>59.375</c:v>
                </c:pt>
                <c:pt idx="112">
                  <c:v>28.125</c:v>
                </c:pt>
                <c:pt idx="113">
                  <c:v>53.125</c:v>
                </c:pt>
                <c:pt idx="114">
                  <c:v>31.25</c:v>
                </c:pt>
                <c:pt idx="115">
                  <c:v>81.25</c:v>
                </c:pt>
                <c:pt idx="116">
                  <c:v>37.5</c:v>
                </c:pt>
                <c:pt idx="117">
                  <c:v>68.75</c:v>
                </c:pt>
                <c:pt idx="118">
                  <c:v>31.25</c:v>
                </c:pt>
                <c:pt idx="119">
                  <c:v>34.375</c:v>
                </c:pt>
                <c:pt idx="120">
                  <c:v>43.75</c:v>
                </c:pt>
                <c:pt idx="121">
                  <c:v>68.75</c:v>
                </c:pt>
                <c:pt idx="122">
                  <c:v>71.87499999999998</c:v>
                </c:pt>
                <c:pt idx="123">
                  <c:v>62.5</c:v>
                </c:pt>
                <c:pt idx="124">
                  <c:v>50.0</c:v>
                </c:pt>
                <c:pt idx="125">
                  <c:v>68.75</c:v>
                </c:pt>
                <c:pt idx="126">
                  <c:v>68.75</c:v>
                </c:pt>
                <c:pt idx="127">
                  <c:v>40.625</c:v>
                </c:pt>
                <c:pt idx="128">
                  <c:v>84.37499999999998</c:v>
                </c:pt>
                <c:pt idx="129">
                  <c:v>78.12499999999998</c:v>
                </c:pt>
                <c:pt idx="130">
                  <c:v>75.0</c:v>
                </c:pt>
                <c:pt idx="131">
                  <c:v>50.0</c:v>
                </c:pt>
                <c:pt idx="132">
                  <c:v>65.62499999999998</c:v>
                </c:pt>
                <c:pt idx="133">
                  <c:v>53.125</c:v>
                </c:pt>
                <c:pt idx="134">
                  <c:v>25.0</c:v>
                </c:pt>
                <c:pt idx="135">
                  <c:v>31.25</c:v>
                </c:pt>
                <c:pt idx="136">
                  <c:v>50.0</c:v>
                </c:pt>
                <c:pt idx="137">
                  <c:v>56.25</c:v>
                </c:pt>
                <c:pt idx="138">
                  <c:v>28.125</c:v>
                </c:pt>
                <c:pt idx="139">
                  <c:v>37.5</c:v>
                </c:pt>
                <c:pt idx="140">
                  <c:v>62.5</c:v>
                </c:pt>
                <c:pt idx="141">
                  <c:v>56.25</c:v>
                </c:pt>
                <c:pt idx="142">
                  <c:v>34.375</c:v>
                </c:pt>
                <c:pt idx="143">
                  <c:v>40.625</c:v>
                </c:pt>
                <c:pt idx="144">
                  <c:v>15.625</c:v>
                </c:pt>
                <c:pt idx="145">
                  <c:v>34.375</c:v>
                </c:pt>
                <c:pt idx="146">
                  <c:v>50.0</c:v>
                </c:pt>
                <c:pt idx="147">
                  <c:v>81.25</c:v>
                </c:pt>
                <c:pt idx="148">
                  <c:v>40.625</c:v>
                </c:pt>
                <c:pt idx="149">
                  <c:v>84.37499999999998</c:v>
                </c:pt>
                <c:pt idx="150">
                  <c:v>46.875</c:v>
                </c:pt>
                <c:pt idx="151">
                  <c:v>53.125</c:v>
                </c:pt>
                <c:pt idx="152">
                  <c:v>46.875</c:v>
                </c:pt>
                <c:pt idx="153">
                  <c:v>43.75</c:v>
                </c:pt>
                <c:pt idx="154">
                  <c:v>40.625</c:v>
                </c:pt>
                <c:pt idx="155">
                  <c:v>37.5</c:v>
                </c:pt>
                <c:pt idx="156">
                  <c:v>43.75</c:v>
                </c:pt>
                <c:pt idx="157">
                  <c:v>50.0</c:v>
                </c:pt>
                <c:pt idx="158">
                  <c:v>31.25</c:v>
                </c:pt>
                <c:pt idx="159">
                  <c:v>65.62499999999998</c:v>
                </c:pt>
                <c:pt idx="160">
                  <c:v>65.62499999999998</c:v>
                </c:pt>
                <c:pt idx="161">
                  <c:v>34.375</c:v>
                </c:pt>
                <c:pt idx="162">
                  <c:v>46.875</c:v>
                </c:pt>
                <c:pt idx="163">
                  <c:v>40.625</c:v>
                </c:pt>
                <c:pt idx="164">
                  <c:v>62.5</c:v>
                </c:pt>
                <c:pt idx="165">
                  <c:v>56.25</c:v>
                </c:pt>
                <c:pt idx="166">
                  <c:v>25.0</c:v>
                </c:pt>
                <c:pt idx="167">
                  <c:v>62.5</c:v>
                </c:pt>
                <c:pt idx="168">
                  <c:v>37.5</c:v>
                </c:pt>
                <c:pt idx="169">
                  <c:v>34.375</c:v>
                </c:pt>
                <c:pt idx="170">
                  <c:v>15.625</c:v>
                </c:pt>
                <c:pt idx="171">
                  <c:v>37.5</c:v>
                </c:pt>
                <c:pt idx="172">
                  <c:v>31.25</c:v>
                </c:pt>
                <c:pt idx="173">
                  <c:v>84.37499999999998</c:v>
                </c:pt>
                <c:pt idx="174">
                  <c:v>46.875</c:v>
                </c:pt>
                <c:pt idx="175">
                  <c:v>75.0</c:v>
                </c:pt>
                <c:pt idx="176">
                  <c:v>25.0</c:v>
                </c:pt>
                <c:pt idx="177">
                  <c:v>40.625</c:v>
                </c:pt>
                <c:pt idx="178">
                  <c:v>34.375</c:v>
                </c:pt>
                <c:pt idx="179">
                  <c:v>71.87499999999998</c:v>
                </c:pt>
                <c:pt idx="180">
                  <c:v>28.125</c:v>
                </c:pt>
                <c:pt idx="181">
                  <c:v>40.625</c:v>
                </c:pt>
                <c:pt idx="182">
                  <c:v>71.87499999999998</c:v>
                </c:pt>
                <c:pt idx="183">
                  <c:v>75.0</c:v>
                </c:pt>
                <c:pt idx="184">
                  <c:v>25.0</c:v>
                </c:pt>
                <c:pt idx="185">
                  <c:v>53.125</c:v>
                </c:pt>
                <c:pt idx="186">
                  <c:v>75.0</c:v>
                </c:pt>
                <c:pt idx="187">
                  <c:v>59.375</c:v>
                </c:pt>
                <c:pt idx="188">
                  <c:v>37.5</c:v>
                </c:pt>
                <c:pt idx="189">
                  <c:v>62.5</c:v>
                </c:pt>
                <c:pt idx="190">
                  <c:v>37.5</c:v>
                </c:pt>
                <c:pt idx="191">
                  <c:v>81.25</c:v>
                </c:pt>
                <c:pt idx="192">
                  <c:v>37.5</c:v>
                </c:pt>
                <c:pt idx="193">
                  <c:v>62.5</c:v>
                </c:pt>
                <c:pt idx="194">
                  <c:v>71.87499999999998</c:v>
                </c:pt>
                <c:pt idx="195">
                  <c:v>96.87499999999998</c:v>
                </c:pt>
                <c:pt idx="196">
                  <c:v>43.75</c:v>
                </c:pt>
                <c:pt idx="197">
                  <c:v>50.0</c:v>
                </c:pt>
                <c:pt idx="198">
                  <c:v>34.375</c:v>
                </c:pt>
                <c:pt idx="199">
                  <c:v>81.25</c:v>
                </c:pt>
                <c:pt idx="200">
                  <c:v>50.0</c:v>
                </c:pt>
                <c:pt idx="201">
                  <c:v>34.375</c:v>
                </c:pt>
                <c:pt idx="202">
                  <c:v>46.875</c:v>
                </c:pt>
                <c:pt idx="203">
                  <c:v>46.875</c:v>
                </c:pt>
                <c:pt idx="204">
                  <c:v>37.5</c:v>
                </c:pt>
                <c:pt idx="205">
                  <c:v>65.62499999999998</c:v>
                </c:pt>
                <c:pt idx="206">
                  <c:v>53.125</c:v>
                </c:pt>
                <c:pt idx="207">
                  <c:v>37.5</c:v>
                </c:pt>
                <c:pt idx="208">
                  <c:v>43.75</c:v>
                </c:pt>
                <c:pt idx="209">
                  <c:v>71.87499999999998</c:v>
                </c:pt>
                <c:pt idx="210">
                  <c:v>40.625</c:v>
                </c:pt>
                <c:pt idx="211">
                  <c:v>34.375</c:v>
                </c:pt>
                <c:pt idx="212">
                  <c:v>43.75</c:v>
                </c:pt>
                <c:pt idx="213">
                  <c:v>65.62499999999998</c:v>
                </c:pt>
                <c:pt idx="214">
                  <c:v>50.0</c:v>
                </c:pt>
                <c:pt idx="215">
                  <c:v>18.75</c:v>
                </c:pt>
                <c:pt idx="216">
                  <c:v>37.5</c:v>
                </c:pt>
                <c:pt idx="217">
                  <c:v>28.125</c:v>
                </c:pt>
                <c:pt idx="218">
                  <c:v>75.0</c:v>
                </c:pt>
                <c:pt idx="219">
                  <c:v>59.375</c:v>
                </c:pt>
                <c:pt idx="220">
                  <c:v>18.75</c:v>
                </c:pt>
                <c:pt idx="221">
                  <c:v>62.5</c:v>
                </c:pt>
                <c:pt idx="222">
                  <c:v>93.75</c:v>
                </c:pt>
                <c:pt idx="223">
                  <c:v>56.25</c:v>
                </c:pt>
                <c:pt idx="224">
                  <c:v>75.0</c:v>
                </c:pt>
                <c:pt idx="225">
                  <c:v>37.5</c:v>
                </c:pt>
                <c:pt idx="226">
                  <c:v>25.0</c:v>
                </c:pt>
                <c:pt idx="227">
                  <c:v>71.87499999999998</c:v>
                </c:pt>
                <c:pt idx="228">
                  <c:v>65.62499999999998</c:v>
                </c:pt>
                <c:pt idx="229">
                  <c:v>46.875</c:v>
                </c:pt>
                <c:pt idx="230">
                  <c:v>75.0</c:v>
                </c:pt>
                <c:pt idx="231">
                  <c:v>68.75</c:v>
                </c:pt>
                <c:pt idx="232">
                  <c:v>62.5</c:v>
                </c:pt>
                <c:pt idx="233">
                  <c:v>46.875</c:v>
                </c:pt>
                <c:pt idx="234">
                  <c:v>31.25</c:v>
                </c:pt>
                <c:pt idx="235">
                  <c:v>84.37499999999998</c:v>
                </c:pt>
                <c:pt idx="236">
                  <c:v>78.12499999999998</c:v>
                </c:pt>
                <c:pt idx="237">
                  <c:v>84.37499999999998</c:v>
                </c:pt>
                <c:pt idx="238">
                  <c:v>59.375</c:v>
                </c:pt>
                <c:pt idx="239">
                  <c:v>53.125</c:v>
                </c:pt>
                <c:pt idx="240">
                  <c:v>68.75</c:v>
                </c:pt>
                <c:pt idx="241">
                  <c:v>59.375</c:v>
                </c:pt>
                <c:pt idx="242">
                  <c:v>62.5</c:v>
                </c:pt>
                <c:pt idx="243">
                  <c:v>40.625</c:v>
                </c:pt>
                <c:pt idx="244">
                  <c:v>15.625</c:v>
                </c:pt>
                <c:pt idx="245">
                  <c:v>59.375</c:v>
                </c:pt>
                <c:pt idx="246">
                  <c:v>84.37499999999998</c:v>
                </c:pt>
                <c:pt idx="247">
                  <c:v>46.875</c:v>
                </c:pt>
                <c:pt idx="248">
                  <c:v>75.0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1541368"/>
        <c:axId val="2021547096"/>
      </c:scatterChart>
      <c:valAx>
        <c:axId val="2021541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Grade (Grade</a:t>
                </a:r>
                <a:r>
                  <a:rPr lang="en-US" sz="2000" baseline="0"/>
                  <a:t> Points</a:t>
                </a:r>
                <a:r>
                  <a:rPr lang="en-US" sz="2000"/>
                  <a:t>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547096"/>
        <c:crosses val="autoZero"/>
        <c:crossBetween val="midCat"/>
      </c:valAx>
      <c:valAx>
        <c:axId val="2021547096"/>
        <c:scaling>
          <c:orientation val="minMax"/>
          <c:max val="10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CSEM Score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5413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CSEM Score vs SI Score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CSEM Score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Sheet1!$D$2:$D$250</c:f>
              <c:numCache>
                <c:formatCode>General</c:formatCode>
                <c:ptCount val="249"/>
                <c:pt idx="0">
                  <c:v>76.92307692307692</c:v>
                </c:pt>
                <c:pt idx="1">
                  <c:v>38.46153846153847</c:v>
                </c:pt>
                <c:pt idx="2">
                  <c:v>46.15384615384613</c:v>
                </c:pt>
                <c:pt idx="3">
                  <c:v>23.07692307692308</c:v>
                </c:pt>
                <c:pt idx="4">
                  <c:v>15.38461538461538</c:v>
                </c:pt>
                <c:pt idx="5">
                  <c:v>7.692307692307692</c:v>
                </c:pt>
                <c:pt idx="6">
                  <c:v>23.07692307692308</c:v>
                </c:pt>
                <c:pt idx="7">
                  <c:v>30.76923076923077</c:v>
                </c:pt>
                <c:pt idx="8">
                  <c:v>38.46153846153847</c:v>
                </c:pt>
                <c:pt idx="9">
                  <c:v>46.15384615384613</c:v>
                </c:pt>
                <c:pt idx="10">
                  <c:v>15.38461538461538</c:v>
                </c:pt>
                <c:pt idx="11">
                  <c:v>61.53846153846154</c:v>
                </c:pt>
                <c:pt idx="12">
                  <c:v>38.46153846153847</c:v>
                </c:pt>
                <c:pt idx="13">
                  <c:v>46.15384615384613</c:v>
                </c:pt>
                <c:pt idx="14">
                  <c:v>38.46153846153847</c:v>
                </c:pt>
                <c:pt idx="15">
                  <c:v>15.38461538461538</c:v>
                </c:pt>
                <c:pt idx="16">
                  <c:v>7.692307692307692</c:v>
                </c:pt>
                <c:pt idx="17">
                  <c:v>38.46153846153847</c:v>
                </c:pt>
                <c:pt idx="18">
                  <c:v>38.46153846153847</c:v>
                </c:pt>
                <c:pt idx="19">
                  <c:v>30.76923076923077</c:v>
                </c:pt>
                <c:pt idx="20">
                  <c:v>61.53846153846154</c:v>
                </c:pt>
                <c:pt idx="21">
                  <c:v>23.07692307692308</c:v>
                </c:pt>
                <c:pt idx="22">
                  <c:v>46.15384615384613</c:v>
                </c:pt>
                <c:pt idx="23">
                  <c:v>53.84615384615385</c:v>
                </c:pt>
                <c:pt idx="24">
                  <c:v>61.53846153846154</c:v>
                </c:pt>
                <c:pt idx="25">
                  <c:v>61.53846153846154</c:v>
                </c:pt>
                <c:pt idx="26">
                  <c:v>30.76923076923077</c:v>
                </c:pt>
                <c:pt idx="27">
                  <c:v>7.692307692307692</c:v>
                </c:pt>
                <c:pt idx="28">
                  <c:v>38.46153846153847</c:v>
                </c:pt>
                <c:pt idx="29">
                  <c:v>46.15384615384613</c:v>
                </c:pt>
                <c:pt idx="30">
                  <c:v>46.15384615384613</c:v>
                </c:pt>
                <c:pt idx="31">
                  <c:v>53.84615384615385</c:v>
                </c:pt>
                <c:pt idx="32">
                  <c:v>46.15384615384613</c:v>
                </c:pt>
                <c:pt idx="33">
                  <c:v>23.07692307692308</c:v>
                </c:pt>
                <c:pt idx="34">
                  <c:v>53.84615384615385</c:v>
                </c:pt>
                <c:pt idx="35">
                  <c:v>61.53846153846154</c:v>
                </c:pt>
                <c:pt idx="36">
                  <c:v>84.6153846153846</c:v>
                </c:pt>
                <c:pt idx="37">
                  <c:v>30.76923076923077</c:v>
                </c:pt>
                <c:pt idx="38">
                  <c:v>30.76923076923077</c:v>
                </c:pt>
                <c:pt idx="39">
                  <c:v>46.15384615384613</c:v>
                </c:pt>
                <c:pt idx="40">
                  <c:v>53.84615384615385</c:v>
                </c:pt>
                <c:pt idx="41">
                  <c:v>46.15384615384613</c:v>
                </c:pt>
                <c:pt idx="42">
                  <c:v>38.46153846153847</c:v>
                </c:pt>
                <c:pt idx="43">
                  <c:v>38.46153846153847</c:v>
                </c:pt>
                <c:pt idx="44">
                  <c:v>30.76923076923077</c:v>
                </c:pt>
                <c:pt idx="45">
                  <c:v>23.07692307692308</c:v>
                </c:pt>
                <c:pt idx="46">
                  <c:v>38.46153846153847</c:v>
                </c:pt>
                <c:pt idx="47">
                  <c:v>61.53846153846154</c:v>
                </c:pt>
                <c:pt idx="48">
                  <c:v>76.92307692307692</c:v>
                </c:pt>
                <c:pt idx="49">
                  <c:v>46.15384615384613</c:v>
                </c:pt>
                <c:pt idx="50">
                  <c:v>38.46153846153847</c:v>
                </c:pt>
                <c:pt idx="51">
                  <c:v>30.76923076923077</c:v>
                </c:pt>
                <c:pt idx="52">
                  <c:v>69.23076923076923</c:v>
                </c:pt>
                <c:pt idx="53">
                  <c:v>46.15384615384613</c:v>
                </c:pt>
                <c:pt idx="54">
                  <c:v>46.15384615384613</c:v>
                </c:pt>
                <c:pt idx="55">
                  <c:v>84.6153846153846</c:v>
                </c:pt>
                <c:pt idx="56">
                  <c:v>53.84615384615385</c:v>
                </c:pt>
                <c:pt idx="57">
                  <c:v>23.07692307692308</c:v>
                </c:pt>
                <c:pt idx="58">
                  <c:v>30.76923076923077</c:v>
                </c:pt>
                <c:pt idx="59">
                  <c:v>46.15384615384613</c:v>
                </c:pt>
                <c:pt idx="60">
                  <c:v>46.15384615384613</c:v>
                </c:pt>
                <c:pt idx="61">
                  <c:v>46.15384615384613</c:v>
                </c:pt>
                <c:pt idx="62">
                  <c:v>23.07692307692308</c:v>
                </c:pt>
                <c:pt idx="63">
                  <c:v>23.07692307692308</c:v>
                </c:pt>
                <c:pt idx="64">
                  <c:v>46.15384615384613</c:v>
                </c:pt>
                <c:pt idx="65">
                  <c:v>38.46153846153847</c:v>
                </c:pt>
                <c:pt idx="66">
                  <c:v>61.53846153846154</c:v>
                </c:pt>
                <c:pt idx="67">
                  <c:v>46.15384615384613</c:v>
                </c:pt>
                <c:pt idx="68">
                  <c:v>23.07692307692308</c:v>
                </c:pt>
                <c:pt idx="69">
                  <c:v>15.38461538461538</c:v>
                </c:pt>
                <c:pt idx="70">
                  <c:v>53.84615384615385</c:v>
                </c:pt>
                <c:pt idx="71">
                  <c:v>38.46153846153847</c:v>
                </c:pt>
                <c:pt idx="72">
                  <c:v>38.46153846153847</c:v>
                </c:pt>
                <c:pt idx="73">
                  <c:v>61.53846153846154</c:v>
                </c:pt>
                <c:pt idx="74">
                  <c:v>30.76923076923077</c:v>
                </c:pt>
                <c:pt idx="75">
                  <c:v>30.76923076923077</c:v>
                </c:pt>
                <c:pt idx="76">
                  <c:v>61.53846153846154</c:v>
                </c:pt>
                <c:pt idx="77">
                  <c:v>53.84615384615385</c:v>
                </c:pt>
                <c:pt idx="78">
                  <c:v>46.15384615384613</c:v>
                </c:pt>
                <c:pt idx="79">
                  <c:v>61.53846153846154</c:v>
                </c:pt>
                <c:pt idx="80">
                  <c:v>30.76923076923077</c:v>
                </c:pt>
                <c:pt idx="81">
                  <c:v>61.53846153846154</c:v>
                </c:pt>
                <c:pt idx="82">
                  <c:v>69.23076923076923</c:v>
                </c:pt>
                <c:pt idx="83">
                  <c:v>76.92307692307692</c:v>
                </c:pt>
                <c:pt idx="84">
                  <c:v>38.46153846153847</c:v>
                </c:pt>
                <c:pt idx="85">
                  <c:v>69.23076923076923</c:v>
                </c:pt>
                <c:pt idx="86">
                  <c:v>53.84615384615385</c:v>
                </c:pt>
                <c:pt idx="87">
                  <c:v>61.53846153846154</c:v>
                </c:pt>
                <c:pt idx="88">
                  <c:v>30.76923076923077</c:v>
                </c:pt>
                <c:pt idx="89">
                  <c:v>38.46153846153847</c:v>
                </c:pt>
                <c:pt idx="90">
                  <c:v>76.92307692307692</c:v>
                </c:pt>
                <c:pt idx="91">
                  <c:v>38.46153846153847</c:v>
                </c:pt>
                <c:pt idx="92">
                  <c:v>23.07692307692308</c:v>
                </c:pt>
                <c:pt idx="93">
                  <c:v>61.53846153846154</c:v>
                </c:pt>
                <c:pt idx="94">
                  <c:v>38.46153846153847</c:v>
                </c:pt>
                <c:pt idx="95">
                  <c:v>46.15384615384613</c:v>
                </c:pt>
                <c:pt idx="96">
                  <c:v>53.84615384615385</c:v>
                </c:pt>
                <c:pt idx="97">
                  <c:v>61.53846153846154</c:v>
                </c:pt>
                <c:pt idx="98">
                  <c:v>46.15384615384613</c:v>
                </c:pt>
                <c:pt idx="99">
                  <c:v>61.53846153846154</c:v>
                </c:pt>
                <c:pt idx="100">
                  <c:v>53.84615384615385</c:v>
                </c:pt>
                <c:pt idx="101">
                  <c:v>46.15384615384613</c:v>
                </c:pt>
                <c:pt idx="102">
                  <c:v>76.92307692307692</c:v>
                </c:pt>
                <c:pt idx="103">
                  <c:v>30.76923076923077</c:v>
                </c:pt>
                <c:pt idx="104">
                  <c:v>30.76923076923077</c:v>
                </c:pt>
                <c:pt idx="105">
                  <c:v>7.692307692307692</c:v>
                </c:pt>
                <c:pt idx="106">
                  <c:v>15.38461538461538</c:v>
                </c:pt>
                <c:pt idx="107">
                  <c:v>30.76923076923077</c:v>
                </c:pt>
                <c:pt idx="108">
                  <c:v>23.07692307692308</c:v>
                </c:pt>
                <c:pt idx="109">
                  <c:v>69.23076923076923</c:v>
                </c:pt>
                <c:pt idx="110">
                  <c:v>38.46153846153847</c:v>
                </c:pt>
                <c:pt idx="111">
                  <c:v>30.76923076923077</c:v>
                </c:pt>
                <c:pt idx="112">
                  <c:v>61.53846153846154</c:v>
                </c:pt>
                <c:pt idx="113">
                  <c:v>15.38461538461538</c:v>
                </c:pt>
                <c:pt idx="114">
                  <c:v>38.46153846153847</c:v>
                </c:pt>
                <c:pt idx="115">
                  <c:v>53.84615384615385</c:v>
                </c:pt>
                <c:pt idx="116">
                  <c:v>46.15384615384613</c:v>
                </c:pt>
                <c:pt idx="117">
                  <c:v>7.692307692307692</c:v>
                </c:pt>
                <c:pt idx="118">
                  <c:v>38.46153846153847</c:v>
                </c:pt>
                <c:pt idx="119">
                  <c:v>38.46153846153847</c:v>
                </c:pt>
                <c:pt idx="120">
                  <c:v>38.46153846153847</c:v>
                </c:pt>
                <c:pt idx="121">
                  <c:v>30.76923076923077</c:v>
                </c:pt>
                <c:pt idx="122">
                  <c:v>61.53846153846154</c:v>
                </c:pt>
                <c:pt idx="123">
                  <c:v>30.76923076923077</c:v>
                </c:pt>
                <c:pt idx="124">
                  <c:v>76.92307692307692</c:v>
                </c:pt>
                <c:pt idx="125">
                  <c:v>38.46153846153847</c:v>
                </c:pt>
                <c:pt idx="126">
                  <c:v>46.15384615384613</c:v>
                </c:pt>
                <c:pt idx="127">
                  <c:v>61.53846153846154</c:v>
                </c:pt>
                <c:pt idx="128">
                  <c:v>53.84615384615385</c:v>
                </c:pt>
                <c:pt idx="129">
                  <c:v>69.23076923076923</c:v>
                </c:pt>
                <c:pt idx="130">
                  <c:v>69.23076923076923</c:v>
                </c:pt>
                <c:pt idx="131">
                  <c:v>23.07692307692308</c:v>
                </c:pt>
                <c:pt idx="132">
                  <c:v>38.46153846153847</c:v>
                </c:pt>
                <c:pt idx="133">
                  <c:v>15.38461538461538</c:v>
                </c:pt>
                <c:pt idx="134">
                  <c:v>69.23076923076923</c:v>
                </c:pt>
                <c:pt idx="135">
                  <c:v>76.92307692307692</c:v>
                </c:pt>
                <c:pt idx="136">
                  <c:v>30.76923076923077</c:v>
                </c:pt>
                <c:pt idx="137">
                  <c:v>46.15384615384613</c:v>
                </c:pt>
                <c:pt idx="138">
                  <c:v>0.0</c:v>
                </c:pt>
                <c:pt idx="139">
                  <c:v>69.23076923076923</c:v>
                </c:pt>
                <c:pt idx="140">
                  <c:v>53.84615384615385</c:v>
                </c:pt>
                <c:pt idx="141">
                  <c:v>38.46153846153847</c:v>
                </c:pt>
                <c:pt idx="142">
                  <c:v>7.692307692307692</c:v>
                </c:pt>
                <c:pt idx="143">
                  <c:v>84.6153846153846</c:v>
                </c:pt>
                <c:pt idx="144">
                  <c:v>15.38461538461538</c:v>
                </c:pt>
                <c:pt idx="145">
                  <c:v>38.46153846153847</c:v>
                </c:pt>
                <c:pt idx="146">
                  <c:v>53.84615384615385</c:v>
                </c:pt>
                <c:pt idx="147">
                  <c:v>53.84615384615385</c:v>
                </c:pt>
                <c:pt idx="148">
                  <c:v>30.76923076923077</c:v>
                </c:pt>
                <c:pt idx="149">
                  <c:v>0.0</c:v>
                </c:pt>
                <c:pt idx="150">
                  <c:v>7.692307692307692</c:v>
                </c:pt>
                <c:pt idx="151">
                  <c:v>53.84615384615385</c:v>
                </c:pt>
                <c:pt idx="152">
                  <c:v>7.692307692307692</c:v>
                </c:pt>
                <c:pt idx="153">
                  <c:v>46.15384615384613</c:v>
                </c:pt>
                <c:pt idx="154">
                  <c:v>38.46153846153847</c:v>
                </c:pt>
                <c:pt idx="155">
                  <c:v>69.23076923076923</c:v>
                </c:pt>
                <c:pt idx="156">
                  <c:v>69.23076923076923</c:v>
                </c:pt>
                <c:pt idx="157">
                  <c:v>23.07692307692308</c:v>
                </c:pt>
                <c:pt idx="158">
                  <c:v>61.53846153846154</c:v>
                </c:pt>
                <c:pt idx="159">
                  <c:v>46.15384615384613</c:v>
                </c:pt>
              </c:numCache>
            </c:numRef>
          </c:xVal>
          <c:yVal>
            <c:numRef>
              <c:f>Sheet1!$I$2:$I$250</c:f>
              <c:numCache>
                <c:formatCode>General</c:formatCode>
                <c:ptCount val="249"/>
                <c:pt idx="0">
                  <c:v>78.12499999999998</c:v>
                </c:pt>
                <c:pt idx="1">
                  <c:v>50.0</c:v>
                </c:pt>
                <c:pt idx="2">
                  <c:v>71.87499999999998</c:v>
                </c:pt>
                <c:pt idx="3">
                  <c:v>34.375</c:v>
                </c:pt>
                <c:pt idx="4">
                  <c:v>31.25</c:v>
                </c:pt>
                <c:pt idx="5">
                  <c:v>21.875</c:v>
                </c:pt>
                <c:pt idx="6">
                  <c:v>40.625</c:v>
                </c:pt>
                <c:pt idx="7">
                  <c:v>25.0</c:v>
                </c:pt>
                <c:pt idx="8">
                  <c:v>46.875</c:v>
                </c:pt>
                <c:pt idx="9">
                  <c:v>65.62499999999998</c:v>
                </c:pt>
                <c:pt idx="10">
                  <c:v>28.125</c:v>
                </c:pt>
                <c:pt idx="11">
                  <c:v>87.5</c:v>
                </c:pt>
                <c:pt idx="12">
                  <c:v>56.25</c:v>
                </c:pt>
                <c:pt idx="13">
                  <c:v>75.0</c:v>
                </c:pt>
                <c:pt idx="14">
                  <c:v>31.25</c:v>
                </c:pt>
                <c:pt idx="15">
                  <c:v>31.25</c:v>
                </c:pt>
                <c:pt idx="16">
                  <c:v>25.0</c:v>
                </c:pt>
                <c:pt idx="17">
                  <c:v>25.0</c:v>
                </c:pt>
                <c:pt idx="18">
                  <c:v>40.625</c:v>
                </c:pt>
                <c:pt idx="19">
                  <c:v>31.25</c:v>
                </c:pt>
                <c:pt idx="20">
                  <c:v>46.875</c:v>
                </c:pt>
                <c:pt idx="21">
                  <c:v>34.375</c:v>
                </c:pt>
                <c:pt idx="22">
                  <c:v>53.125</c:v>
                </c:pt>
                <c:pt idx="23">
                  <c:v>37.5</c:v>
                </c:pt>
                <c:pt idx="24">
                  <c:v>71.87499999999998</c:v>
                </c:pt>
                <c:pt idx="25">
                  <c:v>81.25</c:v>
                </c:pt>
                <c:pt idx="26">
                  <c:v>31.25</c:v>
                </c:pt>
                <c:pt idx="27">
                  <c:v>25.0</c:v>
                </c:pt>
                <c:pt idx="28">
                  <c:v>65.62499999999998</c:v>
                </c:pt>
                <c:pt idx="29">
                  <c:v>50.0</c:v>
                </c:pt>
                <c:pt idx="30">
                  <c:v>46.875</c:v>
                </c:pt>
                <c:pt idx="31">
                  <c:v>65.62499999999998</c:v>
                </c:pt>
                <c:pt idx="32">
                  <c:v>50.0</c:v>
                </c:pt>
                <c:pt idx="33">
                  <c:v>34.375</c:v>
                </c:pt>
                <c:pt idx="34">
                  <c:v>62.5</c:v>
                </c:pt>
                <c:pt idx="35">
                  <c:v>68.75</c:v>
                </c:pt>
                <c:pt idx="36">
                  <c:v>68.75</c:v>
                </c:pt>
                <c:pt idx="37">
                  <c:v>28.125</c:v>
                </c:pt>
                <c:pt idx="38">
                  <c:v>56.25</c:v>
                </c:pt>
                <c:pt idx="39">
                  <c:v>37.5</c:v>
                </c:pt>
                <c:pt idx="40">
                  <c:v>59.375</c:v>
                </c:pt>
                <c:pt idx="41">
                  <c:v>84.37499999999998</c:v>
                </c:pt>
                <c:pt idx="42">
                  <c:v>31.25</c:v>
                </c:pt>
                <c:pt idx="43">
                  <c:v>56.25</c:v>
                </c:pt>
                <c:pt idx="44">
                  <c:v>31.25</c:v>
                </c:pt>
                <c:pt idx="45">
                  <c:v>40.625</c:v>
                </c:pt>
                <c:pt idx="46">
                  <c:v>43.75</c:v>
                </c:pt>
                <c:pt idx="47">
                  <c:v>43.75</c:v>
                </c:pt>
                <c:pt idx="48">
                  <c:v>71.87499999999998</c:v>
                </c:pt>
                <c:pt idx="49">
                  <c:v>40.625</c:v>
                </c:pt>
                <c:pt idx="50">
                  <c:v>56.25</c:v>
                </c:pt>
                <c:pt idx="51">
                  <c:v>40.625</c:v>
                </c:pt>
                <c:pt idx="52">
                  <c:v>37.5</c:v>
                </c:pt>
                <c:pt idx="53">
                  <c:v>37.5</c:v>
                </c:pt>
                <c:pt idx="54">
                  <c:v>40.625</c:v>
                </c:pt>
                <c:pt idx="55">
                  <c:v>93.75</c:v>
                </c:pt>
                <c:pt idx="56">
                  <c:v>59.375</c:v>
                </c:pt>
                <c:pt idx="57">
                  <c:v>59.375</c:v>
                </c:pt>
                <c:pt idx="58">
                  <c:v>53.125</c:v>
                </c:pt>
                <c:pt idx="59">
                  <c:v>78.12499999999998</c:v>
                </c:pt>
                <c:pt idx="60">
                  <c:v>56.25</c:v>
                </c:pt>
                <c:pt idx="61">
                  <c:v>59.375</c:v>
                </c:pt>
                <c:pt idx="62">
                  <c:v>15.625</c:v>
                </c:pt>
                <c:pt idx="63">
                  <c:v>37.5</c:v>
                </c:pt>
                <c:pt idx="64">
                  <c:v>75.0</c:v>
                </c:pt>
                <c:pt idx="65">
                  <c:v>37.5</c:v>
                </c:pt>
                <c:pt idx="66">
                  <c:v>75.0</c:v>
                </c:pt>
                <c:pt idx="67">
                  <c:v>75.0</c:v>
                </c:pt>
                <c:pt idx="68">
                  <c:v>37.5</c:v>
                </c:pt>
                <c:pt idx="69">
                  <c:v>37.5</c:v>
                </c:pt>
                <c:pt idx="70">
                  <c:v>93.75</c:v>
                </c:pt>
                <c:pt idx="71">
                  <c:v>46.875</c:v>
                </c:pt>
                <c:pt idx="72">
                  <c:v>65.62499999999998</c:v>
                </c:pt>
                <c:pt idx="73">
                  <c:v>53.125</c:v>
                </c:pt>
                <c:pt idx="74">
                  <c:v>37.5</c:v>
                </c:pt>
                <c:pt idx="75">
                  <c:v>31.25</c:v>
                </c:pt>
                <c:pt idx="76">
                  <c:v>90.62499999999998</c:v>
                </c:pt>
                <c:pt idx="77">
                  <c:v>84.37499999999998</c:v>
                </c:pt>
                <c:pt idx="78">
                  <c:v>31.25</c:v>
                </c:pt>
                <c:pt idx="79">
                  <c:v>37.5</c:v>
                </c:pt>
                <c:pt idx="80">
                  <c:v>34.375</c:v>
                </c:pt>
                <c:pt idx="81">
                  <c:v>43.75</c:v>
                </c:pt>
                <c:pt idx="82">
                  <c:v>68.75</c:v>
                </c:pt>
                <c:pt idx="83">
                  <c:v>71.87499999999998</c:v>
                </c:pt>
                <c:pt idx="84">
                  <c:v>50.0</c:v>
                </c:pt>
                <c:pt idx="85">
                  <c:v>68.75</c:v>
                </c:pt>
                <c:pt idx="86">
                  <c:v>40.625</c:v>
                </c:pt>
                <c:pt idx="87">
                  <c:v>84.37499999999998</c:v>
                </c:pt>
                <c:pt idx="88">
                  <c:v>78.12499999999998</c:v>
                </c:pt>
                <c:pt idx="89">
                  <c:v>50.0</c:v>
                </c:pt>
                <c:pt idx="90">
                  <c:v>65.62499999999998</c:v>
                </c:pt>
                <c:pt idx="91">
                  <c:v>53.125</c:v>
                </c:pt>
                <c:pt idx="92">
                  <c:v>31.25</c:v>
                </c:pt>
                <c:pt idx="93">
                  <c:v>50.0</c:v>
                </c:pt>
                <c:pt idx="94">
                  <c:v>56.25</c:v>
                </c:pt>
                <c:pt idx="95">
                  <c:v>28.125</c:v>
                </c:pt>
                <c:pt idx="96">
                  <c:v>37.5</c:v>
                </c:pt>
                <c:pt idx="97">
                  <c:v>62.5</c:v>
                </c:pt>
                <c:pt idx="98">
                  <c:v>56.25</c:v>
                </c:pt>
                <c:pt idx="99">
                  <c:v>40.625</c:v>
                </c:pt>
                <c:pt idx="100">
                  <c:v>15.625</c:v>
                </c:pt>
                <c:pt idx="101">
                  <c:v>50.0</c:v>
                </c:pt>
                <c:pt idx="102">
                  <c:v>46.875</c:v>
                </c:pt>
                <c:pt idx="103">
                  <c:v>53.125</c:v>
                </c:pt>
                <c:pt idx="104">
                  <c:v>46.875</c:v>
                </c:pt>
                <c:pt idx="105">
                  <c:v>43.75</c:v>
                </c:pt>
                <c:pt idx="106">
                  <c:v>40.625</c:v>
                </c:pt>
                <c:pt idx="107">
                  <c:v>37.5</c:v>
                </c:pt>
                <c:pt idx="108">
                  <c:v>43.75</c:v>
                </c:pt>
                <c:pt idx="109">
                  <c:v>50.0</c:v>
                </c:pt>
                <c:pt idx="110">
                  <c:v>31.25</c:v>
                </c:pt>
                <c:pt idx="111">
                  <c:v>65.62499999999998</c:v>
                </c:pt>
                <c:pt idx="112">
                  <c:v>65.62499999999998</c:v>
                </c:pt>
                <c:pt idx="113">
                  <c:v>46.875</c:v>
                </c:pt>
                <c:pt idx="114">
                  <c:v>40.625</c:v>
                </c:pt>
                <c:pt idx="115">
                  <c:v>62.5</c:v>
                </c:pt>
                <c:pt idx="116">
                  <c:v>56.25</c:v>
                </c:pt>
                <c:pt idx="117">
                  <c:v>25.0</c:v>
                </c:pt>
                <c:pt idx="118">
                  <c:v>62.5</c:v>
                </c:pt>
                <c:pt idx="119">
                  <c:v>15.625</c:v>
                </c:pt>
                <c:pt idx="120">
                  <c:v>37.5</c:v>
                </c:pt>
                <c:pt idx="121">
                  <c:v>31.25</c:v>
                </c:pt>
                <c:pt idx="122">
                  <c:v>46.875</c:v>
                </c:pt>
                <c:pt idx="123">
                  <c:v>34.375</c:v>
                </c:pt>
                <c:pt idx="124">
                  <c:v>71.87499999999998</c:v>
                </c:pt>
                <c:pt idx="125">
                  <c:v>28.125</c:v>
                </c:pt>
                <c:pt idx="126">
                  <c:v>40.625</c:v>
                </c:pt>
                <c:pt idx="127">
                  <c:v>71.87499999999998</c:v>
                </c:pt>
                <c:pt idx="128">
                  <c:v>75.0</c:v>
                </c:pt>
                <c:pt idx="129">
                  <c:v>53.125</c:v>
                </c:pt>
                <c:pt idx="130">
                  <c:v>75.0</c:v>
                </c:pt>
                <c:pt idx="131">
                  <c:v>59.375</c:v>
                </c:pt>
                <c:pt idx="132">
                  <c:v>37.5</c:v>
                </c:pt>
                <c:pt idx="133">
                  <c:v>37.5</c:v>
                </c:pt>
                <c:pt idx="134">
                  <c:v>96.87499999999998</c:v>
                </c:pt>
                <c:pt idx="135">
                  <c:v>81.25</c:v>
                </c:pt>
                <c:pt idx="136">
                  <c:v>50.0</c:v>
                </c:pt>
                <c:pt idx="137">
                  <c:v>34.375</c:v>
                </c:pt>
                <c:pt idx="138">
                  <c:v>37.5</c:v>
                </c:pt>
                <c:pt idx="139">
                  <c:v>65.62499999999998</c:v>
                </c:pt>
                <c:pt idx="140">
                  <c:v>53.125</c:v>
                </c:pt>
                <c:pt idx="141">
                  <c:v>37.5</c:v>
                </c:pt>
                <c:pt idx="142">
                  <c:v>43.75</c:v>
                </c:pt>
                <c:pt idx="143">
                  <c:v>71.87499999999998</c:v>
                </c:pt>
                <c:pt idx="144">
                  <c:v>40.625</c:v>
                </c:pt>
                <c:pt idx="145">
                  <c:v>43.75</c:v>
                </c:pt>
                <c:pt idx="146">
                  <c:v>65.62499999999998</c:v>
                </c:pt>
                <c:pt idx="147">
                  <c:v>50.0</c:v>
                </c:pt>
                <c:pt idx="148">
                  <c:v>18.75</c:v>
                </c:pt>
                <c:pt idx="149">
                  <c:v>37.5</c:v>
                </c:pt>
                <c:pt idx="150">
                  <c:v>28.125</c:v>
                </c:pt>
                <c:pt idx="151">
                  <c:v>75.0</c:v>
                </c:pt>
                <c:pt idx="152">
                  <c:v>18.75</c:v>
                </c:pt>
                <c:pt idx="153">
                  <c:v>25.0</c:v>
                </c:pt>
                <c:pt idx="154">
                  <c:v>31.25</c:v>
                </c:pt>
                <c:pt idx="155">
                  <c:v>78.12499999999998</c:v>
                </c:pt>
                <c:pt idx="156">
                  <c:v>59.375</c:v>
                </c:pt>
                <c:pt idx="157">
                  <c:v>53.125</c:v>
                </c:pt>
                <c:pt idx="158">
                  <c:v>62.5</c:v>
                </c:pt>
                <c:pt idx="159">
                  <c:v>40.625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1586152"/>
        <c:axId val="2021591688"/>
      </c:scatterChart>
      <c:valAx>
        <c:axId val="2021586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SI Score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591688"/>
        <c:crosses val="autoZero"/>
        <c:crossBetween val="midCat"/>
      </c:valAx>
      <c:valAx>
        <c:axId val="2021591688"/>
        <c:scaling>
          <c:orientation val="minMax"/>
          <c:max val="100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CSEM Score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215861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1EE64-1735-1541-8151-20E238C7E146}" type="datetimeFigureOut">
              <a:rPr lang="en-US" smtClean="0"/>
              <a:t>7/17/16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7619D-E0AE-0543-BAED-0ECD28330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90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0EBB-26C7-6345-80CE-534A418F0AD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C22B3-9772-9449-9DDD-A8A895C8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161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4A04-0B0B-7D41-A794-C8C0900C279C}" type="datetime1">
              <a:rPr lang="en-US" smtClean="0"/>
              <a:t>7/17/16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600"/>
              </a:spcAft>
              <a:defRPr sz="2200" baseline="0"/>
            </a:lvl1pPr>
            <a:lvl2pPr marL="502920" indent="-228600">
              <a:spcBef>
                <a:spcPts val="0"/>
              </a:spcBef>
              <a:spcAft>
                <a:spcPts val="600"/>
              </a:spcAft>
              <a:defRPr sz="1900" baseline="0"/>
            </a:lvl2pPr>
            <a:lvl3pPr marL="731520" indent="-182880">
              <a:spcBef>
                <a:spcPts val="0"/>
              </a:spcBef>
              <a:spcAft>
                <a:spcPts val="600"/>
              </a:spcAft>
              <a:defRPr sz="1700" baseline="0"/>
            </a:lvl3pPr>
            <a:lvl4pPr marL="1005840" indent="-182880">
              <a:spcBef>
                <a:spcPts val="0"/>
              </a:spcBef>
              <a:spcAft>
                <a:spcPts val="600"/>
              </a:spcAft>
              <a:defRPr sz="15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8659-8215-9E4E-ADBA-5733C87DFF1E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3CB2-4118-2A49-8675-BE35D1BD7473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4813-09D2-C540-A507-9CBBCBB06524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4813-09D2-C540-A507-9CBBCBB06524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203E-3B6D-FA49-8E1E-049124E0D205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203E-3B6D-FA49-8E1E-049124E0D205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7D68-77DF-C540-811C-6229D4C967FD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57912"/>
            <a:ext cx="3632200" cy="4411663"/>
          </a:xfr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defRPr sz="2000"/>
            </a:lvl1pPr>
            <a:lvl2pPr marL="457200" indent="-182880">
              <a:spcBef>
                <a:spcPts val="0"/>
              </a:spcBef>
              <a:spcAft>
                <a:spcPts val="600"/>
              </a:spcAft>
              <a:buClr>
                <a:srgbClr val="B70000"/>
              </a:buClr>
              <a:defRPr sz="1800"/>
            </a:lvl2pPr>
            <a:lvl3pPr marL="640080" indent="-182880"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868680" indent="-182880">
              <a:spcBef>
                <a:spcPts val="0"/>
              </a:spcBef>
              <a:spcAft>
                <a:spcPts val="600"/>
              </a:spcAft>
              <a:defRPr sz="1400" baseline="0"/>
            </a:lvl4pPr>
            <a:lvl5pPr marL="1417320" indent="-137160">
              <a:spcBef>
                <a:spcPts val="0"/>
              </a:spcBef>
              <a:spcAft>
                <a:spcPts val="600"/>
              </a:spcAft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542630"/>
            <a:ext cx="3619500" cy="4411663"/>
          </a:xfr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defRPr sz="2000"/>
            </a:lvl1pPr>
            <a:lvl2pPr marL="457200" indent="-182880">
              <a:spcBef>
                <a:spcPts val="0"/>
              </a:spcBef>
              <a:spcAft>
                <a:spcPts val="600"/>
              </a:spcAft>
              <a:defRPr sz="1800" baseline="0"/>
            </a:lvl2pPr>
            <a:lvl3pPr marL="640080" indent="-182880"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868680" indent="-182880">
              <a:spcBef>
                <a:spcPts val="0"/>
              </a:spcBef>
              <a:spcAft>
                <a:spcPts val="600"/>
              </a:spcAft>
              <a:defRPr sz="1400" baseline="0"/>
            </a:lvl4pPr>
            <a:lvl5pPr marL="1417320" indent="-137160">
              <a:spcBef>
                <a:spcPts val="0"/>
              </a:spcBef>
              <a:spcAft>
                <a:spcPts val="600"/>
              </a:spcAft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9DCB-3A6E-BB4B-8F8E-DC261F32ECF0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009372"/>
            <a:ext cx="3632200" cy="3840162"/>
          </a:xfr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defRPr sz="1600" baseline="0"/>
            </a:lvl1pPr>
            <a:lvl2pPr marL="411480" indent="-182880">
              <a:spcBef>
                <a:spcPts val="0"/>
              </a:spcBef>
              <a:spcAft>
                <a:spcPts val="600"/>
              </a:spcAft>
              <a:defRPr sz="1500" baseline="0"/>
            </a:lvl2pPr>
            <a:lvl3pPr marL="640080" indent="-182880">
              <a:spcBef>
                <a:spcPts val="0"/>
              </a:spcBef>
              <a:spcAft>
                <a:spcPts val="600"/>
              </a:spcAft>
              <a:defRPr sz="1400" baseline="0"/>
            </a:lvl3pPr>
            <a:lvl4pPr marL="822960" indent="-182880">
              <a:spcBef>
                <a:spcPts val="0"/>
              </a:spcBef>
              <a:spcAft>
                <a:spcPts val="600"/>
              </a:spcAft>
              <a:defRPr sz="1300" baseline="0"/>
            </a:lvl4pPr>
            <a:lvl5pPr marL="1371600" indent="-182880">
              <a:spcBef>
                <a:spcPts val="0"/>
              </a:spcBef>
              <a:spcAft>
                <a:spcPts val="6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543313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009373"/>
            <a:ext cx="3683000" cy="3840161"/>
          </a:xfr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defRPr sz="1600"/>
            </a:lvl1pPr>
            <a:lvl2pPr marL="411480" indent="-182880">
              <a:spcBef>
                <a:spcPts val="0"/>
              </a:spcBef>
              <a:spcAft>
                <a:spcPts val="600"/>
              </a:spcAft>
              <a:defRPr sz="1500"/>
            </a:lvl2pPr>
            <a:lvl3pPr marL="640080" indent="-182880">
              <a:spcBef>
                <a:spcPts val="0"/>
              </a:spcBef>
              <a:spcAft>
                <a:spcPts val="600"/>
              </a:spcAft>
              <a:defRPr sz="1400" baseline="0"/>
            </a:lvl3pPr>
            <a:lvl4pPr marL="868680" indent="-182880">
              <a:spcBef>
                <a:spcPts val="0"/>
              </a:spcBef>
              <a:spcAft>
                <a:spcPts val="600"/>
              </a:spcAft>
              <a:defRPr sz="1300"/>
            </a:lvl4pPr>
            <a:lvl5pPr marL="1371600" indent="-182880">
              <a:spcBef>
                <a:spcPts val="0"/>
              </a:spcBef>
              <a:spcAft>
                <a:spcPts val="6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CBDB-3C0F-E84A-A1F1-C2F9FBF126D6}" type="datetime1">
              <a:rPr lang="en-US" smtClean="0"/>
              <a:t>7/17/16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84700" y="1543313"/>
            <a:ext cx="0" cy="4582850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8F4-A2FB-7146-9F6F-62975B95C72E}" type="datetime1">
              <a:rPr lang="en-US" smtClean="0"/>
              <a:t>7/17/16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 userDrawn="1"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541417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A28E45D1-02A6-8A4A-9435-3F7535D9836F}" type="datetime1">
              <a:rPr lang="en-US" smtClean="0"/>
              <a:pPr/>
              <a:t>7/17/16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r>
              <a:rPr lang="en-US" dirty="0" smtClean="0"/>
              <a:t>UNIVERSITY OF WISCONSIN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2A9B6F24-B152-E34C-9FEA-21E4BFD4CBE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9224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1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6868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430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7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Multiple Standardized Assessment Tools in Large-Lecture Introductory Physics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Tor Ole Odden and Peter </a:t>
            </a:r>
            <a:r>
              <a:rPr lang="en-US" dirty="0" err="1" smtClean="0"/>
              <a:t>Timbie</a:t>
            </a:r>
            <a:endParaRPr lang="en-US" dirty="0" smtClean="0"/>
          </a:p>
          <a:p>
            <a:r>
              <a:rPr lang="en-US" dirty="0" smtClean="0"/>
              <a:t>University of Wisconsin–Madison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8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6600" y="5747266"/>
            <a:ext cx="797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Pearson Correlation Coefficient r </a:t>
            </a:r>
            <a:r>
              <a:rPr lang="en-US" dirty="0" smtClean="0"/>
              <a:t>= 0.70</a:t>
            </a:r>
            <a:r>
              <a:rPr lang="en-US" dirty="0"/>
              <a:t>, p &lt; .001, N = </a:t>
            </a:r>
            <a:r>
              <a:rPr lang="en-US" dirty="0" smtClean="0"/>
              <a:t>249, </a:t>
            </a:r>
          </a:p>
          <a:p>
            <a:r>
              <a:rPr lang="en-US" dirty="0" smtClean="0"/>
              <a:t>Average </a:t>
            </a:r>
            <a:r>
              <a:rPr lang="en-US" dirty="0"/>
              <a:t>CSEM Score = 51%</a:t>
            </a:r>
            <a:r>
              <a:rPr lang="en-US" i="1" dirty="0" smtClean="0"/>
              <a:t>.</a:t>
            </a:r>
            <a:r>
              <a:rPr lang="en-US" dirty="0"/>
              <a:t> </a:t>
            </a:r>
            <a:r>
              <a:rPr lang="en-US" dirty="0" smtClean="0"/>
              <a:t>α = 0.83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669329"/>
              </p:ext>
            </p:extLst>
          </p:nvPr>
        </p:nvGraphicFramePr>
        <p:xfrm>
          <a:off x="736600" y="1541463"/>
          <a:ext cx="76454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645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6600" y="5747266"/>
            <a:ext cx="797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Pearson Correlation Coefficient r = </a:t>
            </a:r>
            <a:r>
              <a:rPr lang="en-US" dirty="0" smtClean="0"/>
              <a:t>0.61, </a:t>
            </a:r>
            <a:r>
              <a:rPr lang="en-US" dirty="0"/>
              <a:t>p &lt; .001, N = </a:t>
            </a:r>
            <a:r>
              <a:rPr lang="en-US" dirty="0" smtClean="0"/>
              <a:t>160. </a:t>
            </a:r>
          </a:p>
          <a:p>
            <a:r>
              <a:rPr lang="en-US" dirty="0" smtClean="0"/>
              <a:t>Average </a:t>
            </a:r>
            <a:r>
              <a:rPr lang="en-US" dirty="0"/>
              <a:t>CSEM = 50%, Average SI = 43%.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36600" y="1541463"/>
          <a:ext cx="76454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7928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Conceptual Survey of E&amp;M most </a:t>
            </a:r>
            <a:r>
              <a:rPr lang="en-US" sz="2400" dirty="0"/>
              <a:t>reliable and highly correlated with </a:t>
            </a:r>
            <a:r>
              <a:rPr lang="en-US" sz="2400" dirty="0" smtClean="0"/>
              <a:t>course grades </a:t>
            </a:r>
            <a:r>
              <a:rPr lang="en-US" sz="2400" dirty="0"/>
              <a:t>for </a:t>
            </a:r>
            <a:r>
              <a:rPr lang="en-US" sz="2400" dirty="0" err="1"/>
              <a:t>c</a:t>
            </a:r>
            <a:r>
              <a:rPr lang="en-US" sz="2400" dirty="0" err="1" smtClean="0"/>
              <a:t>alc</a:t>
            </a:r>
            <a:r>
              <a:rPr lang="en-US" sz="2400" dirty="0"/>
              <a:t>-based intro </a:t>
            </a:r>
            <a:r>
              <a:rPr lang="en-US" sz="2400" dirty="0" smtClean="0"/>
              <a:t>physics</a:t>
            </a:r>
            <a:endParaRPr lang="en-US" sz="2400" dirty="0"/>
          </a:p>
          <a:p>
            <a:pPr lvl="1"/>
            <a:r>
              <a:rPr lang="en-US" sz="2400" dirty="0" smtClean="0"/>
              <a:t>Survey Instrument </a:t>
            </a:r>
            <a:r>
              <a:rPr lang="en-US" sz="2400" dirty="0"/>
              <a:t>had “strong positive relationship” with both course </a:t>
            </a:r>
            <a:r>
              <a:rPr lang="en-US" sz="2400" dirty="0" smtClean="0"/>
              <a:t>grades and CSEM </a:t>
            </a:r>
            <a:endParaRPr lang="en-US" sz="2400" dirty="0" smtClean="0"/>
          </a:p>
          <a:p>
            <a:pPr lvl="1"/>
            <a:r>
              <a:rPr lang="en-US" sz="2400" dirty="0" smtClean="0"/>
              <a:t>Mechanics Baseline Test </a:t>
            </a:r>
            <a:r>
              <a:rPr lang="en-US" sz="2400" dirty="0"/>
              <a:t>had weakest grade/score </a:t>
            </a:r>
            <a:r>
              <a:rPr lang="en-US" sz="2400" dirty="0" smtClean="0"/>
              <a:t>correlations </a:t>
            </a:r>
          </a:p>
          <a:p>
            <a:pPr lvl="2"/>
            <a:r>
              <a:rPr lang="en-US" sz="2200" dirty="0" smtClean="0"/>
              <a:t>.</a:t>
            </a:r>
            <a:r>
              <a:rPr lang="en-US" sz="2200" dirty="0"/>
              <a:t>36 &lt; r &lt; .56</a:t>
            </a:r>
          </a:p>
          <a:p>
            <a:pPr lvl="1"/>
            <a:r>
              <a:rPr lang="en-US" sz="2400" dirty="0"/>
              <a:t>Reliability (</a:t>
            </a:r>
            <a:r>
              <a:rPr lang="en-US" sz="2400" dirty="0" err="1"/>
              <a:t>Cronbach’s</a:t>
            </a:r>
            <a:r>
              <a:rPr lang="en-US" sz="2400" dirty="0"/>
              <a:t> Alpha) ranged from </a:t>
            </a:r>
            <a:endParaRPr lang="en-US" sz="2400" dirty="0" smtClean="0"/>
          </a:p>
          <a:p>
            <a:pPr lvl="2"/>
            <a:r>
              <a:rPr lang="en-US" sz="2200" dirty="0" smtClean="0"/>
              <a:t>0.63–0.67 </a:t>
            </a:r>
            <a:r>
              <a:rPr lang="en-US" sz="2200" dirty="0"/>
              <a:t>for MBT, </a:t>
            </a:r>
            <a:endParaRPr lang="en-US" sz="2200" dirty="0" smtClean="0"/>
          </a:p>
          <a:p>
            <a:pPr lvl="2"/>
            <a:r>
              <a:rPr lang="en-US" sz="2200" dirty="0" smtClean="0"/>
              <a:t>0.61–0.83 </a:t>
            </a:r>
            <a:r>
              <a:rPr lang="en-US" sz="2200" dirty="0"/>
              <a:t>for CSEM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 OF WISCONSIN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04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No longer use Force Concept Inventory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Mechanics baseline test for algebra-based mechanics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Survey Instrument for </a:t>
            </a:r>
            <a:r>
              <a:rPr lang="en-US" dirty="0" err="1"/>
              <a:t>c</a:t>
            </a:r>
            <a:r>
              <a:rPr lang="en-US" dirty="0" err="1" smtClean="0"/>
              <a:t>alc</a:t>
            </a:r>
            <a:r>
              <a:rPr lang="en-US" dirty="0" smtClean="0"/>
              <a:t>-based mechanics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Conceptual Survey of E&amp;M for algebra-based </a:t>
            </a:r>
            <a:r>
              <a:rPr lang="en-US" dirty="0" smtClean="0"/>
              <a:t>E&amp;M, </a:t>
            </a:r>
            <a:r>
              <a:rPr lang="en-US" dirty="0" err="1" smtClean="0"/>
              <a:t>calc</a:t>
            </a:r>
            <a:r>
              <a:rPr lang="en-US" dirty="0" smtClean="0"/>
              <a:t>-based </a:t>
            </a:r>
            <a:r>
              <a:rPr lang="en-US" dirty="0" smtClean="0"/>
              <a:t>E&amp;M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4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5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err="1"/>
              <a:t>Hestenes</a:t>
            </a:r>
            <a:r>
              <a:rPr lang="en-US" sz="2000" dirty="0"/>
              <a:t>, D., &amp; Wells, M. (1992). A mechanics baseline test. The Physics Teacher, 30(3), 159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Maloney, D. P., </a:t>
            </a:r>
            <a:r>
              <a:rPr lang="en-US" sz="2000" dirty="0" err="1"/>
              <a:t>O’Kuma</a:t>
            </a:r>
            <a:r>
              <a:rPr lang="en-US" sz="2000" dirty="0"/>
              <a:t>, T. L., </a:t>
            </a:r>
            <a:r>
              <a:rPr lang="en-US" sz="2000" dirty="0" err="1"/>
              <a:t>Hieggelke</a:t>
            </a:r>
            <a:r>
              <a:rPr lang="en-US" sz="2000" dirty="0"/>
              <a:t>, C. J., &amp; Van </a:t>
            </a:r>
            <a:r>
              <a:rPr lang="en-US" sz="2000" dirty="0" err="1"/>
              <a:t>Heuvelen</a:t>
            </a:r>
            <a:r>
              <a:rPr lang="en-US" sz="2000" dirty="0"/>
              <a:t>, A. (2001). Surveying students’ conceptual knowledge of electricity and magnetism. American Journal of Physics, 69(S1), S12. 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Marx, J., &amp; Cummings, K. (2010). Development of a Survey Instrument to Gauge Students’ Problem‐Solving Abilities. AIP Conference Proceedings, 1289, 221–224.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9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6562" y="1541417"/>
            <a:ext cx="7785138" cy="42084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The University of Wisconsin–Madison has 4 introductory course sequences:</a:t>
            </a:r>
          </a:p>
          <a:p>
            <a:pPr marL="992124" lvl="1" indent="-342900">
              <a:buFont typeface="Arial"/>
              <a:buChar char="•"/>
            </a:pPr>
            <a:r>
              <a:rPr lang="en-US" sz="2000" dirty="0" smtClean="0"/>
              <a:t>General algebra-based physics ( &gt; 900 </a:t>
            </a:r>
            <a:r>
              <a:rPr lang="en-US" sz="2000" dirty="0" smtClean="0"/>
              <a:t>students/semester)</a:t>
            </a:r>
            <a:endParaRPr lang="en-US" sz="2000" dirty="0" smtClean="0"/>
          </a:p>
          <a:p>
            <a:pPr marL="992124" lvl="1" indent="-342900">
              <a:buFont typeface="Arial"/>
              <a:buChar char="•"/>
            </a:pPr>
            <a:r>
              <a:rPr lang="en-US" sz="2000" dirty="0" err="1" smtClean="0"/>
              <a:t>Calc</a:t>
            </a:r>
            <a:r>
              <a:rPr lang="en-US" sz="2000" dirty="0" smtClean="0"/>
              <a:t>-based physics for engineers ( &gt; 700 </a:t>
            </a:r>
            <a:r>
              <a:rPr lang="en-US" sz="2000" dirty="0" smtClean="0"/>
              <a:t>students/semester)</a:t>
            </a:r>
            <a:endParaRPr lang="en-US" sz="2000" dirty="0" smtClean="0"/>
          </a:p>
          <a:p>
            <a:pPr marL="992124" lvl="1" indent="-342900">
              <a:buFont typeface="Arial"/>
              <a:buChar char="•"/>
            </a:pPr>
            <a:r>
              <a:rPr lang="en-US" sz="2000" dirty="0" err="1" smtClean="0"/>
              <a:t>Calc</a:t>
            </a:r>
            <a:r>
              <a:rPr lang="en-US" sz="2000" dirty="0" smtClean="0"/>
              <a:t>-based physics for life science majors ( &gt; 400 </a:t>
            </a:r>
            <a:r>
              <a:rPr lang="en-US" sz="2000" dirty="0" smtClean="0"/>
              <a:t>students/semester)</a:t>
            </a:r>
            <a:endParaRPr lang="en-US" sz="2000" dirty="0" smtClean="0"/>
          </a:p>
          <a:p>
            <a:pPr marL="992124" lvl="1" indent="-342900">
              <a:buFont typeface="Arial"/>
              <a:buChar char="•"/>
            </a:pPr>
            <a:r>
              <a:rPr lang="en-US" sz="2000" dirty="0" err="1" smtClean="0"/>
              <a:t>Calc</a:t>
            </a:r>
            <a:r>
              <a:rPr lang="en-US" sz="2000" dirty="0" smtClean="0"/>
              <a:t>-based physics for physics majors (</a:t>
            </a:r>
            <a:r>
              <a:rPr lang="en-US" sz="2000" dirty="0" smtClean="0"/>
              <a:t>~75 students/year)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Instructors change each semester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89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Looking for longitudinal course </a:t>
            </a:r>
            <a:r>
              <a:rPr lang="en-US" dirty="0" smtClean="0"/>
              <a:t>evaluation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UW has used Force Concept Inventory for most of the 2000s. However,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/>
              <a:t>Difficult to implement (pre/post)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/>
              <a:t>We wanted to test problem-</a:t>
            </a:r>
            <a:r>
              <a:rPr lang="en-US" dirty="0" smtClean="0"/>
              <a:t>solving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Assessment in E&amp;M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During </a:t>
            </a:r>
            <a:r>
              <a:rPr lang="en-US" dirty="0" smtClean="0"/>
              <a:t>2013-2014, we </a:t>
            </a:r>
            <a:r>
              <a:rPr lang="en-US" dirty="0" smtClean="0"/>
              <a:t>tested several </a:t>
            </a:r>
            <a:r>
              <a:rPr lang="en-US" dirty="0" smtClean="0"/>
              <a:t>different assessment </a:t>
            </a:r>
            <a:r>
              <a:rPr lang="en-US" dirty="0" smtClean="0"/>
              <a:t>tools, looking for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Reliable</a:t>
            </a:r>
            <a:endParaRPr lang="en-US" dirty="0" smtClean="0"/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Implementable</a:t>
            </a:r>
            <a:endParaRPr lang="en-US" dirty="0" smtClean="0"/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Problem-solving </a:t>
            </a:r>
            <a:r>
              <a:rPr lang="en-US" dirty="0" smtClean="0"/>
              <a:t>based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40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Mechanics Baseline Test (</a:t>
            </a:r>
            <a:r>
              <a:rPr lang="en-US" dirty="0" err="1" smtClean="0"/>
              <a:t>Hestenes</a:t>
            </a:r>
            <a:r>
              <a:rPr lang="en-US" dirty="0" smtClean="0"/>
              <a:t> and Wells, 1992</a:t>
            </a:r>
            <a:r>
              <a:rPr lang="en-US" dirty="0" smtClean="0"/>
              <a:t>)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Multiple Choice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26 Questions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Conceptual Survey of Electricity and Magnetism (</a:t>
            </a:r>
            <a:r>
              <a:rPr lang="en-US" dirty="0"/>
              <a:t>Maloney, </a:t>
            </a:r>
            <a:r>
              <a:rPr lang="en-US" dirty="0" err="1"/>
              <a:t>O’Kuma</a:t>
            </a:r>
            <a:r>
              <a:rPr lang="en-US" dirty="0"/>
              <a:t>, </a:t>
            </a:r>
            <a:r>
              <a:rPr lang="en-US" dirty="0" err="1"/>
              <a:t>Hieggelke</a:t>
            </a:r>
            <a:r>
              <a:rPr lang="en-US" dirty="0"/>
              <a:t>, &amp; Van </a:t>
            </a:r>
            <a:r>
              <a:rPr lang="en-US" dirty="0" err="1"/>
              <a:t>Heuvelen</a:t>
            </a:r>
            <a:r>
              <a:rPr lang="en-US" dirty="0"/>
              <a:t>, </a:t>
            </a:r>
            <a:r>
              <a:rPr lang="en-US" dirty="0" smtClean="0"/>
              <a:t>2001</a:t>
            </a:r>
            <a:r>
              <a:rPr lang="en-US" dirty="0" smtClean="0"/>
              <a:t>)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Multiple Choice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32 questions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 The Survey Instrument </a:t>
            </a:r>
            <a:r>
              <a:rPr lang="en-US" dirty="0"/>
              <a:t>(Marx &amp; Cummings, 2010) </a:t>
            </a:r>
            <a:endParaRPr lang="en-US" dirty="0" smtClean="0"/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Problem solving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13 questions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Assessments were given at the beginning of lab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95–99% participation for assessments at the beginning of lab</a:t>
            </a:r>
          </a:p>
          <a:p>
            <a:pPr marL="992124" lvl="1" indent="-342900">
              <a:buFont typeface="Arial"/>
              <a:buChar char="•"/>
            </a:pPr>
            <a:r>
              <a:rPr lang="en-US" dirty="0" smtClean="0"/>
              <a:t>66%–87% participation for end of lab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Mechanics Baseline Test and Conceptual Survey of E&amp;M graded via </a:t>
            </a:r>
            <a:r>
              <a:rPr lang="en-US" dirty="0" err="1" smtClean="0"/>
              <a:t>scantron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Students graded own Survey Instruments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04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Course grade/score correlation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Final exam grade/score correlation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Reliability coefficients (</a:t>
            </a:r>
            <a:r>
              <a:rPr lang="en-US" dirty="0" err="1" smtClean="0"/>
              <a:t>Cronbach’s</a:t>
            </a:r>
            <a:r>
              <a:rPr lang="en-US" dirty="0" smtClean="0"/>
              <a:t> Alpha)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Survey Instrument/Conceptual Survey of E&amp;M correlations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1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6600" y="5747266"/>
            <a:ext cx="797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Pearson </a:t>
            </a:r>
            <a:r>
              <a:rPr lang="en-US" dirty="0"/>
              <a:t>Correlation Coefficient r = </a:t>
            </a:r>
            <a:r>
              <a:rPr lang="en-US" dirty="0" smtClean="0"/>
              <a:t>0.36</a:t>
            </a:r>
            <a:r>
              <a:rPr lang="en-US" dirty="0"/>
              <a:t>, p &lt; .001, N = </a:t>
            </a:r>
            <a:r>
              <a:rPr lang="en-US" dirty="0" smtClean="0"/>
              <a:t>472. </a:t>
            </a:r>
          </a:p>
          <a:p>
            <a:r>
              <a:rPr lang="en-US" dirty="0" smtClean="0"/>
              <a:t>Average </a:t>
            </a:r>
            <a:r>
              <a:rPr lang="en-US" dirty="0"/>
              <a:t>MBT Score = 38%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α </a:t>
            </a:r>
            <a:r>
              <a:rPr lang="en-US" dirty="0"/>
              <a:t>= </a:t>
            </a:r>
            <a:r>
              <a:rPr lang="en-US" dirty="0" smtClean="0"/>
              <a:t>0.63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376840"/>
              </p:ext>
            </p:extLst>
          </p:nvPr>
        </p:nvGraphicFramePr>
        <p:xfrm>
          <a:off x="736600" y="1541463"/>
          <a:ext cx="76454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2694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6600" y="5747266"/>
            <a:ext cx="797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Pearson Correlation Coefficient r = </a:t>
            </a:r>
            <a:r>
              <a:rPr lang="en-US" dirty="0" smtClean="0"/>
              <a:t>0.56</a:t>
            </a:r>
            <a:r>
              <a:rPr lang="en-US" dirty="0"/>
              <a:t>, p &lt; .001, N = </a:t>
            </a:r>
            <a:r>
              <a:rPr lang="en-US" dirty="0" smtClean="0"/>
              <a:t>392. </a:t>
            </a:r>
          </a:p>
          <a:p>
            <a:r>
              <a:rPr lang="en-US" dirty="0" smtClean="0"/>
              <a:t>Average </a:t>
            </a:r>
            <a:r>
              <a:rPr lang="en-US" dirty="0"/>
              <a:t>MBT score = 45%. α = </a:t>
            </a:r>
            <a:r>
              <a:rPr lang="en-US" dirty="0" smtClean="0"/>
              <a:t>0.67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238407"/>
              </p:ext>
            </p:extLst>
          </p:nvPr>
        </p:nvGraphicFramePr>
        <p:xfrm>
          <a:off x="736600" y="1541463"/>
          <a:ext cx="76454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169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WISCONSIN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6F24-B152-E34C-9FEA-21E4BFD4CBE1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6600" y="5747266"/>
            <a:ext cx="797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Pearson </a:t>
            </a:r>
            <a:r>
              <a:rPr lang="en-US" dirty="0"/>
              <a:t>Correlation Coefficient r = </a:t>
            </a:r>
            <a:r>
              <a:rPr lang="en-US" dirty="0" smtClean="0"/>
              <a:t>0.65</a:t>
            </a:r>
            <a:r>
              <a:rPr lang="en-US" dirty="0"/>
              <a:t>, p &lt; .001, N = </a:t>
            </a:r>
            <a:r>
              <a:rPr lang="en-US" dirty="0" smtClean="0"/>
              <a:t>244. </a:t>
            </a:r>
          </a:p>
          <a:p>
            <a:r>
              <a:rPr lang="en-US" dirty="0" smtClean="0"/>
              <a:t>Average </a:t>
            </a:r>
            <a:r>
              <a:rPr lang="en-US" dirty="0"/>
              <a:t>SI score = 43%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841599"/>
              </p:ext>
            </p:extLst>
          </p:nvPr>
        </p:nvGraphicFramePr>
        <p:xfrm>
          <a:off x="736600" y="1541463"/>
          <a:ext cx="76454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4438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5142</TotalTime>
  <Words>825</Words>
  <Application>Microsoft Macintosh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Comparing Multiple Standardized Assessment Tools in Large-Lecture Introductory Physics </vt:lpstr>
      <vt:lpstr>Setting</vt:lpstr>
      <vt:lpstr>Goal </vt:lpstr>
      <vt:lpstr>The Assessments</vt:lpstr>
      <vt:lpstr>Implementation</vt:lpstr>
      <vt:lpstr>Evaluating Assessments</vt:lpstr>
      <vt:lpstr>Results</vt:lpstr>
      <vt:lpstr>Results Continued</vt:lpstr>
      <vt:lpstr>Results Continued</vt:lpstr>
      <vt:lpstr>Results Continued</vt:lpstr>
      <vt:lpstr>Results Continued</vt:lpstr>
      <vt:lpstr>Conclusions</vt:lpstr>
      <vt:lpstr>Going Forward</vt:lpstr>
      <vt:lpstr>Questions?</vt:lpstr>
      <vt:lpstr>References</vt:lpstr>
    </vt:vector>
  </TitlesOfParts>
  <Company>University of Wisconsin 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Rinehart</dc:creator>
  <cp:lastModifiedBy>Tor Ole Odden</cp:lastModifiedBy>
  <cp:revision>109</cp:revision>
  <dcterms:created xsi:type="dcterms:W3CDTF">2012-12-05T18:51:13Z</dcterms:created>
  <dcterms:modified xsi:type="dcterms:W3CDTF">2016-07-20T18:22:37Z</dcterms:modified>
</cp:coreProperties>
</file>